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772400" cy="10058400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4" d="100"/>
          <a:sy n="54" d="100"/>
        </p:scale>
        <p:origin x="1878" y="7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47138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F71E124-F177-4995-9F9E-2E8DC74614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808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613" y="3124200"/>
            <a:ext cx="6607175" cy="2155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225" y="5699125"/>
            <a:ext cx="5441950" cy="2571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BE53B-22CA-4FFC-A533-708F029D17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33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D32C1-39EC-470D-84C8-E032493E5C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29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8788" y="893763"/>
            <a:ext cx="1651000" cy="8047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2613" y="893763"/>
            <a:ext cx="4803775" cy="8047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8BF32-3E8A-4442-91E4-9BAF62ED43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42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62032-F2A2-4A39-9C58-DA0E69935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02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63" y="6462713"/>
            <a:ext cx="6605587" cy="19986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63" y="4262438"/>
            <a:ext cx="6605587" cy="22002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133B2-1B03-4190-A3BB-53A0311462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1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613" y="2905125"/>
            <a:ext cx="3227387" cy="6035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2905125"/>
            <a:ext cx="3227388" cy="6035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13D4F-4ECD-4477-A3A0-63A8D51954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28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3225"/>
            <a:ext cx="6994525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938" y="2251075"/>
            <a:ext cx="3433762" cy="938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38" y="3189288"/>
            <a:ext cx="3433762" cy="579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113" y="2251075"/>
            <a:ext cx="3435350" cy="938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113" y="3189288"/>
            <a:ext cx="3435350" cy="579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F6A1D-7A9F-4998-8015-4FE6D65AB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26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A6485-045C-44A6-9673-D3FE57F0BF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29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A4B76-5749-4C20-8C5C-406EEF3F67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83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0050"/>
            <a:ext cx="2557462" cy="170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475" y="400050"/>
            <a:ext cx="4344988" cy="8585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938" y="2105025"/>
            <a:ext cx="2557462" cy="6880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F460B-60C6-4E88-A378-B564FCD42C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40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040563"/>
            <a:ext cx="4662488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898525"/>
            <a:ext cx="4662488" cy="6035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7872413"/>
            <a:ext cx="4662488" cy="1179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C5FBE-0FE5-4564-8E51-3E69E3A2A0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528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2613" y="893763"/>
            <a:ext cx="66071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613" y="2905125"/>
            <a:ext cx="6607175" cy="603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2613" y="9164638"/>
            <a:ext cx="1619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5888" y="9164638"/>
            <a:ext cx="24606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70538" y="9164638"/>
            <a:ext cx="1619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fld id="{66B8CDEF-BDF8-4094-83ED-10BB5E5DCC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2pPr>
      <a:lvl3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3pPr>
      <a:lvl4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4pPr>
      <a:lvl5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5pPr>
      <a:lvl6pPr marL="4572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6pPr>
      <a:lvl7pPr marL="9144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7pPr>
      <a:lvl8pPr marL="13716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8pPr>
      <a:lvl9pPr marL="18288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495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067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639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211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D:\Joan's%20Files\ATT61150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524125" y="3219450"/>
            <a:ext cx="77724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3075" name="Picture 2" descr="D:\Joan's Files\ATT61150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0"/>
          <a:stretch>
            <a:fillRect/>
          </a:stretch>
        </p:blipFill>
        <p:spPr bwMode="auto">
          <a:xfrm>
            <a:off x="990600" y="1295400"/>
            <a:ext cx="581025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685800"/>
            <a:ext cx="7772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Be careful to safeguard sensitive/classified material from unauthorized eyes  </a:t>
            </a: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228600" y="8305800"/>
            <a:ext cx="7162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Always use appropriate-level Document Cover Sheets, shield the document from unauthorized observation, and check with your FSO to verify a proposed recipient’s clearance authorization and need-to-know prior to sharing the contents of the classified document.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47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Default Design</vt:lpstr>
      <vt:lpstr>PowerPoint Presentation</vt:lpstr>
    </vt:vector>
  </TitlesOfParts>
  <Company>MDA-ISTEF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joan.neff</dc:creator>
  <cp:lastModifiedBy>Gerri Leviston</cp:lastModifiedBy>
  <cp:revision>7</cp:revision>
  <dcterms:created xsi:type="dcterms:W3CDTF">2007-07-11T19:22:37Z</dcterms:created>
  <dcterms:modified xsi:type="dcterms:W3CDTF">2016-09-19T19:25:00Z</dcterms:modified>
</cp:coreProperties>
</file>