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2838" y="-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92D5C1-20D7-456C-8023-53E284C4AEA7}"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7967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2D5C1-20D7-456C-8023-53E284C4AEA7}"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129997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2D5C1-20D7-456C-8023-53E284C4AEA7}"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115149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2D5C1-20D7-456C-8023-53E284C4AEA7}"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81224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92D5C1-20D7-456C-8023-53E284C4AEA7}"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66772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92D5C1-20D7-456C-8023-53E284C4AEA7}"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184252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92D5C1-20D7-456C-8023-53E284C4AEA7}" type="datetimeFigureOut">
              <a:rPr lang="en-US" smtClean="0"/>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241974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92D5C1-20D7-456C-8023-53E284C4AEA7}" type="datetimeFigureOut">
              <a:rPr lang="en-US" smtClean="0"/>
              <a:t>7/31/2013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3747970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2D5C1-20D7-456C-8023-53E284C4AEA7}" type="datetimeFigureOut">
              <a:rPr lang="en-US" smtClean="0"/>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101949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2D5C1-20D7-456C-8023-53E284C4AEA7}"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85416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2D5C1-20D7-456C-8023-53E284C4AEA7}"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761F-D196-4DC9-9789-5C66FE924BB7}" type="slidenum">
              <a:rPr lang="en-US" smtClean="0"/>
              <a:t>‹#›</a:t>
            </a:fld>
            <a:endParaRPr lang="en-US"/>
          </a:p>
        </p:txBody>
      </p:sp>
    </p:spTree>
    <p:extLst>
      <p:ext uri="{BB962C8B-B14F-4D97-AF65-F5344CB8AC3E}">
        <p14:creationId xmlns:p14="http://schemas.microsoft.com/office/powerpoint/2010/main" val="119721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4F92D5C1-20D7-456C-8023-53E284C4AEA7}" type="datetimeFigureOut">
              <a:rPr lang="en-US" smtClean="0"/>
              <a:t>7/31/2013</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206E761F-D196-4DC9-9789-5C66FE924BB7}" type="slidenum">
              <a:rPr lang="en-US" smtClean="0"/>
              <a:t>‹#›</a:t>
            </a:fld>
            <a:endParaRPr lang="en-US"/>
          </a:p>
        </p:txBody>
      </p:sp>
    </p:spTree>
    <p:extLst>
      <p:ext uri="{BB962C8B-B14F-4D97-AF65-F5344CB8AC3E}">
        <p14:creationId xmlns:p14="http://schemas.microsoft.com/office/powerpoint/2010/main" val="72218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Effect>
                      <a14:brightnessContrast bright="20000"/>
                    </a14:imgEffect>
                  </a14:imgLayer>
                </a14:imgProps>
              </a:ext>
              <a:ext uri="{28A0092B-C50C-407E-A947-70E740481C1C}">
                <a14:useLocalDpi xmlns:a14="http://schemas.microsoft.com/office/drawing/2010/main" val="0"/>
              </a:ext>
            </a:extLst>
          </a:blip>
          <a:srcRect l="26687" r="30559"/>
          <a:stretch/>
        </p:blipFill>
        <p:spPr>
          <a:xfrm>
            <a:off x="1457900" y="990600"/>
            <a:ext cx="4796771" cy="6324600"/>
          </a:xfrm>
          <a:prstGeom prst="rect">
            <a:avLst/>
          </a:prstGeom>
        </p:spPr>
      </p:pic>
      <p:sp>
        <p:nvSpPr>
          <p:cNvPr id="6" name="TextBox 5"/>
          <p:cNvSpPr txBox="1"/>
          <p:nvPr/>
        </p:nvSpPr>
        <p:spPr>
          <a:xfrm>
            <a:off x="274886" y="7543800"/>
            <a:ext cx="7162800" cy="2246769"/>
          </a:xfrm>
          <a:prstGeom prst="rect">
            <a:avLst/>
          </a:prstGeom>
          <a:noFill/>
        </p:spPr>
        <p:txBody>
          <a:bodyPr wrap="square" rtlCol="0">
            <a:spAutoFit/>
          </a:bodyPr>
          <a:lstStyle/>
          <a:p>
            <a:pPr algn="just"/>
            <a:r>
              <a:rPr lang="en-US" dirty="0" smtClean="0"/>
              <a:t>Every employee has requirements and obligations to report personal changes to SF-86 information, foreign travel and foreign contacts and </a:t>
            </a:r>
            <a:r>
              <a:rPr lang="en-US" u="sng" dirty="0" smtClean="0"/>
              <a:t>factual</a:t>
            </a:r>
            <a:r>
              <a:rPr lang="en-US" dirty="0" smtClean="0"/>
              <a:t> adverse information that could make an employee vulnerable to exploitative activities and impact on his or her ability to safeguard classified information.  If you’re uncertain about what needs to be reported, review your latest initial or refresher security briefing (on Vision Server) or see your FSO. </a:t>
            </a:r>
            <a:endParaRPr lang="en-US" dirty="0"/>
          </a:p>
        </p:txBody>
      </p:sp>
      <p:sp>
        <p:nvSpPr>
          <p:cNvPr id="7" name="TextBox 6"/>
          <p:cNvSpPr txBox="1"/>
          <p:nvPr/>
        </p:nvSpPr>
        <p:spPr>
          <a:xfrm>
            <a:off x="633479" y="454817"/>
            <a:ext cx="6586034" cy="400110"/>
          </a:xfrm>
          <a:prstGeom prst="rect">
            <a:avLst/>
          </a:prstGeom>
          <a:noFill/>
        </p:spPr>
        <p:txBody>
          <a:bodyPr wrap="none" rtlCol="0">
            <a:spAutoFit/>
          </a:bodyPr>
          <a:lstStyle/>
          <a:p>
            <a:r>
              <a:rPr lang="en-US" b="1" dirty="0" smtClean="0"/>
              <a:t>Shame on you if you aren’t making required security reports</a:t>
            </a:r>
            <a:endParaRPr lang="en-US" b="1" dirty="0"/>
          </a:p>
        </p:txBody>
      </p:sp>
    </p:spTree>
    <p:extLst>
      <p:ext uri="{BB962C8B-B14F-4D97-AF65-F5344CB8AC3E}">
        <p14:creationId xmlns:p14="http://schemas.microsoft.com/office/powerpoint/2010/main" val="3553603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82</Words>
  <Application>Microsoft Office PowerPoint</Application>
  <PresentationFormat>Custom</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Neff</dc:creator>
  <cp:lastModifiedBy>Office of Research</cp:lastModifiedBy>
  <cp:revision>3</cp:revision>
  <cp:lastPrinted>2013-07-30T15:14:45Z</cp:lastPrinted>
  <dcterms:created xsi:type="dcterms:W3CDTF">2013-07-30T14:56:01Z</dcterms:created>
  <dcterms:modified xsi:type="dcterms:W3CDTF">2013-07-31T20:30:47Z</dcterms:modified>
</cp:coreProperties>
</file>