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25" d="100"/>
          <a:sy n="125" d="100"/>
        </p:scale>
        <p:origin x="8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E3F972-7F8A-41F9-9125-EA0085304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691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195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69B58CD-D5A8-446B-A147-9C8121808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25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5D053-798F-4421-BBA1-A596351A11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91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016B9-C1E4-449F-B1BA-FBB39DC45B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59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91B2-9256-452C-8BB1-A43C81D2C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81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B0438-FB3D-4A32-A29A-2CC44A0B7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31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E6C9C-3E5B-4F66-BDFE-3E4F5DCD74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7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7BA31-EA86-4E6A-97C9-A2F4335C3D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73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46D75-EC78-4091-8FF7-80AA74450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32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C5B7-8718-4438-90E8-1CD0214B9C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73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3E80F-1E03-4CE0-9E9A-AF80258F1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04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93610-E02D-4038-899F-451A895E0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1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3081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228D57-F3EF-4C6F-AC22-BE26AE4306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747713" y="1809750"/>
            <a:ext cx="7648575" cy="3238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Security costs.</a:t>
            </a:r>
          </a:p>
          <a:p>
            <a:pPr algn="ctr"/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Good Security costs a lot.</a:t>
            </a:r>
          </a:p>
          <a:p>
            <a:pPr algn="ctr"/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Poor Security costs even more.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52400"/>
            <a:ext cx="740908" cy="132343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w Cen MT Condensed Extra Bold" panose="020B0803020202020204" pitchFamily="34" charset="0"/>
              </a:rPr>
              <a:t>$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Designs\Ricepaper.pot</Template>
  <TotalTime>34</TotalTime>
  <Words>16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Wingdings</vt:lpstr>
      <vt:lpstr>Calibri</vt:lpstr>
      <vt:lpstr>Ricepaper</vt:lpstr>
      <vt:lpstr>PowerPoint Presentation</vt:lpstr>
    </vt:vector>
  </TitlesOfParts>
  <Company>BMDO/ISTEF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Neff</dc:creator>
  <cp:lastModifiedBy>Gerri Leviston</cp:lastModifiedBy>
  <cp:revision>2</cp:revision>
  <dcterms:created xsi:type="dcterms:W3CDTF">2003-10-15T15:27:48Z</dcterms:created>
  <dcterms:modified xsi:type="dcterms:W3CDTF">2016-09-19T19:23:13Z</dcterms:modified>
</cp:coreProperties>
</file>