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88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0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7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5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2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2612-05BF-400A-8D9B-7460068D5599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F49D-309B-41DD-90E1-77D6066E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126" y="285690"/>
            <a:ext cx="772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SNAP decisions can be costly when security procedures aren’t followed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3" t="11398" r="9090" b="11509"/>
          <a:stretch/>
        </p:blipFill>
        <p:spPr>
          <a:xfrm>
            <a:off x="894522" y="885855"/>
            <a:ext cx="8249478" cy="5992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4655" y="7038945"/>
            <a:ext cx="5432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It pays to be Security Aware....and that’s no Croc!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0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Neff</dc:creator>
  <cp:lastModifiedBy>Office of Research</cp:lastModifiedBy>
  <cp:revision>1</cp:revision>
  <dcterms:created xsi:type="dcterms:W3CDTF">2013-03-26T14:29:06Z</dcterms:created>
  <dcterms:modified xsi:type="dcterms:W3CDTF">2013-03-26T19:13:10Z</dcterms:modified>
</cp:coreProperties>
</file>