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7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7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2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0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13FC-7971-4307-A4CE-843B7F5FD5D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EC80-36F5-4FDB-B1B8-B52E5461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0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"/>
          <a:stretch/>
        </p:blipFill>
        <p:spPr>
          <a:xfrm>
            <a:off x="152400" y="228600"/>
            <a:ext cx="8839200" cy="63902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546" y="517701"/>
            <a:ext cx="86570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Security threats can come from </a:t>
            </a:r>
            <a:r>
              <a:rPr lang="en-US" sz="2800" b="1" i="1" dirty="0" smtClean="0"/>
              <a:t>anywhere at any time</a:t>
            </a:r>
            <a:r>
              <a:rPr lang="en-US" sz="2800" b="1" dirty="0" smtClean="0"/>
              <a:t>.....</a:t>
            </a:r>
          </a:p>
          <a:p>
            <a:pPr algn="ctr"/>
            <a:r>
              <a:rPr lang="en-US" sz="2800" b="1" dirty="0" smtClean="0"/>
              <a:t>Follow your Standard Practice Procedures and</a:t>
            </a:r>
          </a:p>
          <a:p>
            <a:pPr algn="ctr"/>
            <a:r>
              <a:rPr lang="en-US" sz="2800" b="1" dirty="0" smtClean="0"/>
              <a:t>Practice Security Awareness at ALL times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601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Neff</dc:creator>
  <cp:lastModifiedBy>Office of Research</cp:lastModifiedBy>
  <cp:revision>2</cp:revision>
  <cp:lastPrinted>2013-03-26T13:35:11Z</cp:lastPrinted>
  <dcterms:created xsi:type="dcterms:W3CDTF">2013-03-26T13:22:52Z</dcterms:created>
  <dcterms:modified xsi:type="dcterms:W3CDTF">2013-03-26T18:55:59Z</dcterms:modified>
</cp:coreProperties>
</file>