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2" d="100"/>
          <a:sy n="82" d="100"/>
        </p:scale>
        <p:origin x="67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5C75CC7-F6E8-41CA-92CE-1FA4A830CC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179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F86CB-C972-4D4C-B858-216256DFFA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01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C3069-F83E-46BA-A253-A206C87615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26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A23C2-13C1-437C-B788-EAE5450152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75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1B711-0D56-4820-B7F4-765B55D0E1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95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6E95F-1A9B-484B-8062-2A84922EFB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81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2AB40-2B1F-4FCC-B658-0952DA9D89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4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DD654-6D3F-42D2-BB70-DCFCBA1396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524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F875E-39B5-4E44-AB59-EF4029AB09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53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10AC-E4D1-49CA-9825-4DB377F357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73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A2FDC-C8A2-4D87-B1CE-DEB529241F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145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95C3A-1C61-48CE-8B60-CCCA1AD0DB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61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AC1DC4C-C5D3-4B3A-B606-24D89E898A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joan.neff.TERF.000\Desktop\SecurityPosters_Total\PhotosForPotentialPosters\UnMotivatedC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70"/>
          <a:stretch>
            <a:fillRect/>
          </a:stretch>
        </p:blipFill>
        <p:spPr bwMode="auto">
          <a:xfrm>
            <a:off x="1066800" y="838200"/>
            <a:ext cx="7086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143000" y="304800"/>
            <a:ext cx="683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It takes less effort to do things right the first time…….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133600" y="6011863"/>
            <a:ext cx="46767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Keep your IS audit trails up to date 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Default Design</vt:lpstr>
      <vt:lpstr>PowerPoint Presentation</vt:lpstr>
    </vt:vector>
  </TitlesOfParts>
  <Company>MDA-ISTEF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joan.neff</dc:creator>
  <cp:lastModifiedBy>Gerri Leviston</cp:lastModifiedBy>
  <cp:revision>3</cp:revision>
  <dcterms:created xsi:type="dcterms:W3CDTF">2006-12-04T21:01:10Z</dcterms:created>
  <dcterms:modified xsi:type="dcterms:W3CDTF">2016-09-19T19:26:02Z</dcterms:modified>
</cp:coreProperties>
</file>