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00" y="7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1588"/>
            <a:ext cx="7543800" cy="2706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3050"/>
            <a:ext cx="7543800" cy="1876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F2D05-3AC9-4D8A-9DEB-F2ED2162B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73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3A9E2-186C-47F1-A0C2-85030B39F0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21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234FE-06D0-41BA-805B-288E4D08C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25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BA8DD-2B0B-4B5A-83A4-EB0C876B1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50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38338"/>
            <a:ext cx="8675688" cy="3232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200650"/>
            <a:ext cx="8675688" cy="17002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9367F-D19F-4A9A-9FCA-61716DF801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80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8AD70-A267-4D86-824B-AAA8F26E4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7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5688" cy="1501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" y="2838450"/>
            <a:ext cx="4256088" cy="417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700" y="2838450"/>
            <a:ext cx="4275138" cy="417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42ACE-9E02-4D73-B20F-AE256EE735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73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58467-3B86-429A-8556-F871B0CFE6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37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C13B8-82D1-4C4A-B715-8142681CE0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54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EDC5-0639-417B-AE18-E659B0B360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4C1A7-C4BD-4152-ADD7-CE2B15054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3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defTabSz="1019175" eaLnBrk="1" hangingPunct="1">
              <a:defRPr sz="16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 defTabSz="1019175" eaLnBrk="1" hangingPunct="1">
              <a:defRPr sz="16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1019175" eaLnBrk="1" hangingPunct="1">
              <a:defRPr sz="1600" smtClean="0"/>
            </a:lvl1pPr>
          </a:lstStyle>
          <a:p>
            <a:pPr>
              <a:defRPr/>
            </a:pPr>
            <a:fld id="{16E6F4DE-127E-400A-B899-CE63F4D6B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Goldf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209550"/>
            <a:ext cx="8694738" cy="695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15950" y="166688"/>
            <a:ext cx="868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143000" y="304800"/>
            <a:ext cx="744378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BE SECURITY AWARE…..If something looks fishy it probably is</a:t>
            </a: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2079625" y="7240588"/>
            <a:ext cx="5570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IF YOU SEE SOMETHING, SAY SOMETHING!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MDA-ISTEF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</dc:creator>
  <cp:lastModifiedBy>Gerri Leviston</cp:lastModifiedBy>
  <cp:revision>3</cp:revision>
  <dcterms:created xsi:type="dcterms:W3CDTF">2008-03-12T18:32:30Z</dcterms:created>
  <dcterms:modified xsi:type="dcterms:W3CDTF">2016-09-19T19:23:57Z</dcterms:modified>
</cp:coreProperties>
</file>