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4158" y="-18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0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3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5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6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4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2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8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24566-5A37-49EA-9F75-63655C418AFC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5986-7261-4D97-AE82-408D35269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1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6624"/>
          <a:stretch/>
        </p:blipFill>
        <p:spPr>
          <a:xfrm>
            <a:off x="534912" y="914400"/>
            <a:ext cx="8912376" cy="574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764" y="246701"/>
            <a:ext cx="860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If something looks fishy, it probably is...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962" y="6669173"/>
            <a:ext cx="8964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Protect classified information entrusted to you by using proper security safeguards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(use cover sheets for hard copies and watch what you say, who you say it to and and were you say it)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4243" y="7335786"/>
            <a:ext cx="45239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Photo taken at Great Barrier Reef during Reef Magic Cruise with giant </a:t>
            </a:r>
            <a:r>
              <a:rPr lang="en-US" sz="1000" dirty="0" err="1" smtClean="0"/>
              <a:t>maori</a:t>
            </a:r>
            <a:r>
              <a:rPr lang="en-US" sz="1000" dirty="0" smtClean="0"/>
              <a:t> wrasse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7238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Neff</dc:creator>
  <cp:lastModifiedBy>Office of Research</cp:lastModifiedBy>
  <cp:revision>2</cp:revision>
  <dcterms:created xsi:type="dcterms:W3CDTF">2013-03-26T13:42:29Z</dcterms:created>
  <dcterms:modified xsi:type="dcterms:W3CDTF">2013-03-26T18:54:50Z</dcterms:modified>
</cp:coreProperties>
</file>