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2790F-A266-40C4-9699-A4ACB8D37E94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C936-AC34-412E-A8C8-96CB12794D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0108.JPG"/>
          <p:cNvPicPr>
            <a:picLocks noChangeAspect="1"/>
          </p:cNvPicPr>
          <p:nvPr/>
        </p:nvPicPr>
        <p:blipFill>
          <a:blip r:embed="rId2" cstate="print"/>
          <a:srcRect l="6667"/>
          <a:stretch>
            <a:fillRect/>
          </a:stretch>
        </p:blipFill>
        <p:spPr>
          <a:xfrm>
            <a:off x="304800" y="762000"/>
            <a:ext cx="85344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5" name="Oval Callout 4"/>
          <p:cNvSpPr/>
          <p:nvPr/>
        </p:nvSpPr>
        <p:spPr>
          <a:xfrm>
            <a:off x="5638800" y="1219200"/>
            <a:ext cx="2514600" cy="1219200"/>
          </a:xfrm>
          <a:prstGeom prst="wedgeEllipse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Hey, tight lips, why don’t you tell us all about what you’ve been working on…</a:t>
            </a:r>
            <a:endParaRPr lang="en-US" sz="1400" dirty="0"/>
          </a:p>
        </p:txBody>
      </p:sp>
      <p:sp>
        <p:nvSpPr>
          <p:cNvPr id="6" name="Cloud Callout 5"/>
          <p:cNvSpPr/>
          <p:nvPr/>
        </p:nvSpPr>
        <p:spPr>
          <a:xfrm flipH="1">
            <a:off x="1676400" y="2667000"/>
            <a:ext cx="1752600" cy="1066800"/>
          </a:xfrm>
          <a:prstGeom prst="cloudCallout">
            <a:avLst>
              <a:gd name="adj1" fmla="val -35112"/>
              <a:gd name="adj2" fmla="val 9949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*Because…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096000"/>
            <a:ext cx="8704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*…when it comes to security, there’s no </a:t>
            </a:r>
            <a:r>
              <a:rPr lang="en-US" dirty="0" err="1" smtClean="0"/>
              <a:t>monkeying</a:t>
            </a:r>
            <a:r>
              <a:rPr lang="en-US" dirty="0" smtClean="0"/>
              <a:t> around.  My FSO needs to let me know</a:t>
            </a:r>
          </a:p>
          <a:p>
            <a:r>
              <a:rPr lang="en-US" dirty="0"/>
              <a:t>i</a:t>
            </a:r>
            <a:r>
              <a:rPr lang="en-US" dirty="0" smtClean="0"/>
              <a:t>f you’re properly cleared and have a legitimate need for access to that information.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152400"/>
            <a:ext cx="6583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EXERCISE INFORMATION ACCESS CONTROLS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Computer Sciences Corporation (CSC)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joan.neff</dc:creator>
  <cp:lastModifiedBy>Office of Research</cp:lastModifiedBy>
  <cp:revision>6</cp:revision>
  <dcterms:created xsi:type="dcterms:W3CDTF">2010-02-10T20:16:37Z</dcterms:created>
  <dcterms:modified xsi:type="dcterms:W3CDTF">2012-10-16T13:56:23Z</dcterms:modified>
</cp:coreProperties>
</file>