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7"/>
  </p:notesMasterIdLst>
  <p:handoutMasterIdLst>
    <p:handoutMasterId r:id="rId48"/>
  </p:handoutMasterIdLst>
  <p:sldIdLst>
    <p:sldId id="383" r:id="rId2"/>
    <p:sldId id="371" r:id="rId3"/>
    <p:sldId id="329" r:id="rId4"/>
    <p:sldId id="414" r:id="rId5"/>
    <p:sldId id="415" r:id="rId6"/>
    <p:sldId id="416" r:id="rId7"/>
    <p:sldId id="376" r:id="rId8"/>
    <p:sldId id="374" r:id="rId9"/>
    <p:sldId id="349" r:id="rId10"/>
    <p:sldId id="386" r:id="rId11"/>
    <p:sldId id="377" r:id="rId12"/>
    <p:sldId id="378" r:id="rId13"/>
    <p:sldId id="379" r:id="rId14"/>
    <p:sldId id="380" r:id="rId15"/>
    <p:sldId id="370" r:id="rId16"/>
    <p:sldId id="381" r:id="rId17"/>
    <p:sldId id="382" r:id="rId18"/>
    <p:sldId id="332" r:id="rId19"/>
    <p:sldId id="340" r:id="rId20"/>
    <p:sldId id="341" r:id="rId21"/>
    <p:sldId id="342" r:id="rId22"/>
    <p:sldId id="385" r:id="rId23"/>
    <p:sldId id="347" r:id="rId24"/>
    <p:sldId id="348" r:id="rId25"/>
    <p:sldId id="417" r:id="rId26"/>
    <p:sldId id="418" r:id="rId27"/>
    <p:sldId id="387" r:id="rId28"/>
    <p:sldId id="388" r:id="rId29"/>
    <p:sldId id="389" r:id="rId30"/>
    <p:sldId id="390" r:id="rId31"/>
    <p:sldId id="391" r:id="rId32"/>
    <p:sldId id="392" r:id="rId33"/>
    <p:sldId id="393" r:id="rId34"/>
    <p:sldId id="395" r:id="rId35"/>
    <p:sldId id="396" r:id="rId36"/>
    <p:sldId id="397" r:id="rId37"/>
    <p:sldId id="398" r:id="rId38"/>
    <p:sldId id="406" r:id="rId39"/>
    <p:sldId id="402" r:id="rId40"/>
    <p:sldId id="403" r:id="rId41"/>
    <p:sldId id="404" r:id="rId42"/>
    <p:sldId id="411" r:id="rId43"/>
    <p:sldId id="412" r:id="rId44"/>
    <p:sldId id="413" r:id="rId45"/>
    <p:sldId id="36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17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27" autoAdjust="0"/>
  </p:normalViewPr>
  <p:slideViewPr>
    <p:cSldViewPr>
      <p:cViewPr>
        <p:scale>
          <a:sx n="90" d="100"/>
          <a:sy n="90" d="100"/>
        </p:scale>
        <p:origin x="-960" y="72"/>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upd.ucf.edu\root2\EOC\1%20-%20UCF%20OEM\Presentations\ucf%20pop%20data.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pd.ucf.edu\root2\EOC\1%20-%20UCF%20OEM\Presentations\ucf%20pop%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Sheet1!$B$30:$B$37</c:f>
              <c:strCache>
                <c:ptCount val="8"/>
                <c:pt idx="0">
                  <c:v>UCF Students, staff, faculty</c:v>
                </c:pt>
                <c:pt idx="1">
                  <c:v>Magic Kingdom</c:v>
                </c:pt>
                <c:pt idx="2">
                  <c:v>EPCOT</c:v>
                </c:pt>
                <c:pt idx="3">
                  <c:v>Hollywood Studios</c:v>
                </c:pt>
                <c:pt idx="4">
                  <c:v>Animal Kingdom</c:v>
                </c:pt>
                <c:pt idx="5">
                  <c:v>Universal</c:v>
                </c:pt>
                <c:pt idx="6">
                  <c:v>Seaworld</c:v>
                </c:pt>
                <c:pt idx="7">
                  <c:v>Islands of Adventure</c:v>
                </c:pt>
              </c:strCache>
            </c:strRef>
          </c:cat>
          <c:val>
            <c:numRef>
              <c:f>Sheet1!$C$30:$C$37</c:f>
              <c:numCache>
                <c:formatCode>General</c:formatCode>
                <c:ptCount val="8"/>
                <c:pt idx="0">
                  <c:v>69265</c:v>
                </c:pt>
                <c:pt idx="1">
                  <c:v>47000</c:v>
                </c:pt>
                <c:pt idx="2">
                  <c:v>30000</c:v>
                </c:pt>
                <c:pt idx="3">
                  <c:v>26000</c:v>
                </c:pt>
                <c:pt idx="4">
                  <c:v>27000</c:v>
                </c:pt>
                <c:pt idx="5">
                  <c:v>17000</c:v>
                </c:pt>
                <c:pt idx="6">
                  <c:v>14000</c:v>
                </c:pt>
                <c:pt idx="7">
                  <c:v>21000</c:v>
                </c:pt>
              </c:numCache>
            </c:numRef>
          </c:val>
        </c:ser>
        <c:dLbls>
          <c:showLegendKey val="0"/>
          <c:showVal val="0"/>
          <c:showCatName val="0"/>
          <c:showSerName val="0"/>
          <c:showPercent val="0"/>
          <c:showBubbleSize val="0"/>
        </c:dLbls>
        <c:gapWidth val="150"/>
        <c:shape val="box"/>
        <c:axId val="45087360"/>
        <c:axId val="54481280"/>
        <c:axId val="0"/>
      </c:bar3DChart>
      <c:catAx>
        <c:axId val="45087360"/>
        <c:scaling>
          <c:orientation val="minMax"/>
        </c:scaling>
        <c:delete val="0"/>
        <c:axPos val="b"/>
        <c:majorTickMark val="none"/>
        <c:minorTickMark val="none"/>
        <c:tickLblPos val="nextTo"/>
        <c:txPr>
          <a:bodyPr rot="-2700000" vert="horz"/>
          <a:lstStyle/>
          <a:p>
            <a:pPr>
              <a:defRPr/>
            </a:pPr>
            <a:endParaRPr lang="en-US"/>
          </a:p>
        </c:txPr>
        <c:crossAx val="54481280"/>
        <c:crosses val="autoZero"/>
        <c:auto val="1"/>
        <c:lblAlgn val="ctr"/>
        <c:lblOffset val="100"/>
        <c:noMultiLvlLbl val="0"/>
      </c:catAx>
      <c:valAx>
        <c:axId val="54481280"/>
        <c:scaling>
          <c:orientation val="minMax"/>
        </c:scaling>
        <c:delete val="0"/>
        <c:axPos val="l"/>
        <c:majorGridlines/>
        <c:numFmt formatCode="General" sourceLinked="1"/>
        <c:majorTickMark val="none"/>
        <c:minorTickMark val="none"/>
        <c:tickLblPos val="nextTo"/>
        <c:crossAx val="4508736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Sheet1!$B$2:$B$14</c:f>
              <c:strCache>
                <c:ptCount val="13"/>
                <c:pt idx="0">
                  <c:v>UCF Students, staff, faculty</c:v>
                </c:pt>
                <c:pt idx="1">
                  <c:v>Sanford</c:v>
                </c:pt>
                <c:pt idx="2">
                  <c:v>Altamonte Springs</c:v>
                </c:pt>
                <c:pt idx="3">
                  <c:v>Winter Springs</c:v>
                </c:pt>
                <c:pt idx="4">
                  <c:v>Ocoee</c:v>
                </c:pt>
                <c:pt idx="5">
                  <c:v>Oviedo</c:v>
                </c:pt>
                <c:pt idx="6">
                  <c:v>Winter Garden</c:v>
                </c:pt>
                <c:pt idx="7">
                  <c:v>Winter Park</c:v>
                </c:pt>
                <c:pt idx="8">
                  <c:v>Apopka</c:v>
                </c:pt>
                <c:pt idx="9">
                  <c:v>Casselberry</c:v>
                </c:pt>
                <c:pt idx="10">
                  <c:v>Lake Mary</c:v>
                </c:pt>
                <c:pt idx="11">
                  <c:v>Longwood</c:v>
                </c:pt>
                <c:pt idx="12">
                  <c:v>Maitland</c:v>
                </c:pt>
              </c:strCache>
            </c:strRef>
          </c:cat>
          <c:val>
            <c:numRef>
              <c:f>Sheet1!$C$2:$C$14</c:f>
              <c:numCache>
                <c:formatCode>General</c:formatCode>
                <c:ptCount val="13"/>
                <c:pt idx="0" formatCode="#,##0">
                  <c:v>69265</c:v>
                </c:pt>
                <c:pt idx="1">
                  <c:v>53570</c:v>
                </c:pt>
                <c:pt idx="2">
                  <c:v>41496</c:v>
                </c:pt>
                <c:pt idx="3">
                  <c:v>33282</c:v>
                </c:pt>
                <c:pt idx="4">
                  <c:v>35579</c:v>
                </c:pt>
                <c:pt idx="5">
                  <c:v>33342</c:v>
                </c:pt>
                <c:pt idx="6">
                  <c:v>34568</c:v>
                </c:pt>
                <c:pt idx="7">
                  <c:v>27852</c:v>
                </c:pt>
                <c:pt idx="8">
                  <c:v>41542</c:v>
                </c:pt>
                <c:pt idx="9">
                  <c:v>26241</c:v>
                </c:pt>
                <c:pt idx="10">
                  <c:v>13822</c:v>
                </c:pt>
                <c:pt idx="11">
                  <c:v>13657</c:v>
                </c:pt>
                <c:pt idx="12">
                  <c:v>15751</c:v>
                </c:pt>
              </c:numCache>
            </c:numRef>
          </c:val>
        </c:ser>
        <c:dLbls>
          <c:showLegendKey val="0"/>
          <c:showVal val="0"/>
          <c:showCatName val="0"/>
          <c:showSerName val="0"/>
          <c:showPercent val="0"/>
          <c:showBubbleSize val="0"/>
        </c:dLbls>
        <c:gapWidth val="75"/>
        <c:shape val="box"/>
        <c:axId val="54286208"/>
        <c:axId val="54287744"/>
        <c:axId val="0"/>
      </c:bar3DChart>
      <c:catAx>
        <c:axId val="54286208"/>
        <c:scaling>
          <c:orientation val="minMax"/>
        </c:scaling>
        <c:delete val="0"/>
        <c:axPos val="b"/>
        <c:majorTickMark val="none"/>
        <c:minorTickMark val="none"/>
        <c:tickLblPos val="nextTo"/>
        <c:crossAx val="54287744"/>
        <c:crosses val="autoZero"/>
        <c:auto val="1"/>
        <c:lblAlgn val="ctr"/>
        <c:lblOffset val="100"/>
        <c:noMultiLvlLbl val="0"/>
      </c:catAx>
      <c:valAx>
        <c:axId val="54287744"/>
        <c:scaling>
          <c:orientation val="minMax"/>
        </c:scaling>
        <c:delete val="0"/>
        <c:axPos val="l"/>
        <c:majorGridlines/>
        <c:numFmt formatCode="#,##0" sourceLinked="1"/>
        <c:majorTickMark val="none"/>
        <c:minorTickMark val="none"/>
        <c:tickLblPos val="nextTo"/>
        <c:spPr>
          <a:ln w="9525">
            <a:noFill/>
          </a:ln>
        </c:spPr>
        <c:crossAx val="54286208"/>
        <c:crosses val="autoZero"/>
        <c:crossBetween val="between"/>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9D6E63-A5E7-48F0-A62D-D5D0E30328AB}"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7719963A-E64F-43FC-8661-91EC82F68F74}">
      <dgm:prSet phldrT="[Text]" custT="1"/>
      <dgm:spPr>
        <a:solidFill>
          <a:srgbClr val="FFC000"/>
        </a:solidFill>
        <a:ln>
          <a:solidFill>
            <a:schemeClr val="tx1"/>
          </a:solidFill>
        </a:ln>
      </dgm:spPr>
      <dgm:t>
        <a:bodyPr/>
        <a:lstStyle/>
        <a:p>
          <a:r>
            <a:rPr lang="en-US" sz="1400" dirty="0" smtClean="0">
              <a:solidFill>
                <a:schemeClr val="tx1"/>
              </a:solidFill>
              <a:latin typeface="Times New Roman" pitchFamily="18" charset="0"/>
              <a:cs typeface="Times New Roman" pitchFamily="18" charset="0"/>
            </a:rPr>
            <a:t>President </a:t>
          </a:r>
        </a:p>
      </dgm:t>
    </dgm:pt>
    <dgm:pt modelId="{246041C2-B504-4B55-99C5-627B28ABAEC3}" type="parTrans" cxnId="{D794027D-3FED-4561-A1FF-70347A13941A}">
      <dgm:prSet/>
      <dgm:spPr/>
      <dgm:t>
        <a:bodyPr/>
        <a:lstStyle/>
        <a:p>
          <a:endParaRPr lang="en-US"/>
        </a:p>
      </dgm:t>
    </dgm:pt>
    <dgm:pt modelId="{18FC2F20-A49D-41D1-9A1E-A43544660B62}" type="sibTrans" cxnId="{D794027D-3FED-4561-A1FF-70347A13941A}">
      <dgm:prSet/>
      <dgm:spPr>
        <a:ln>
          <a:solidFill>
            <a:schemeClr val="tx1"/>
          </a:solidFill>
        </a:ln>
      </dgm:spPr>
      <dgm:t>
        <a:bodyPr/>
        <a:lstStyle/>
        <a:p>
          <a:endParaRPr lang="en-US"/>
        </a:p>
      </dgm:t>
    </dgm:pt>
    <dgm:pt modelId="{9D6F9311-56FD-4533-BC03-5D57A24DD8C0}">
      <dgm:prSet phldrT="[Text]"/>
      <dgm:spPr>
        <a:solidFill>
          <a:srgbClr val="FFC000"/>
        </a:solidFill>
        <a:ln>
          <a:solidFill>
            <a:schemeClr val="tx1"/>
          </a:solidFill>
        </a:ln>
      </dgm:spPr>
      <dgm:t>
        <a:bodyPr/>
        <a:lstStyle/>
        <a:p>
          <a:r>
            <a:rPr lang="en-US" dirty="0" smtClean="0">
              <a:solidFill>
                <a:schemeClr val="tx1"/>
              </a:solidFill>
              <a:latin typeface="Times New Roman" pitchFamily="18" charset="0"/>
              <a:cs typeface="Times New Roman" pitchFamily="18" charset="0"/>
            </a:rPr>
            <a:t>VP Administration and Finance</a:t>
          </a:r>
        </a:p>
      </dgm:t>
    </dgm:pt>
    <dgm:pt modelId="{63699FD9-B477-4CEB-8E42-3921B6A69C41}" type="parTrans" cxnId="{F33E5A4F-48C4-421B-A450-52F8F34BF860}">
      <dgm:prSet/>
      <dgm:spPr/>
      <dgm:t>
        <a:bodyPr/>
        <a:lstStyle/>
        <a:p>
          <a:endParaRPr lang="en-US"/>
        </a:p>
      </dgm:t>
    </dgm:pt>
    <dgm:pt modelId="{B8EB2630-5510-4AE8-BB31-2603A30F6F26}" type="sibTrans" cxnId="{F33E5A4F-48C4-421B-A450-52F8F34BF860}">
      <dgm:prSet/>
      <dgm:spPr>
        <a:ln>
          <a:solidFill>
            <a:schemeClr val="tx1"/>
          </a:solidFill>
        </a:ln>
      </dgm:spPr>
      <dgm:t>
        <a:bodyPr/>
        <a:lstStyle/>
        <a:p>
          <a:endParaRPr lang="en-US"/>
        </a:p>
      </dgm:t>
    </dgm:pt>
    <dgm:pt modelId="{26009E1D-639A-42E1-8870-0B8F67F45CEA}">
      <dgm:prSet/>
      <dgm:spPr>
        <a:solidFill>
          <a:srgbClr val="FFC000"/>
        </a:solidFill>
        <a:ln>
          <a:solidFill>
            <a:schemeClr val="tx1"/>
          </a:solidFill>
        </a:ln>
      </dgm:spPr>
      <dgm:t>
        <a:bodyPr/>
        <a:lstStyle/>
        <a:p>
          <a:r>
            <a:rPr lang="en-US" dirty="0" smtClean="0">
              <a:solidFill>
                <a:schemeClr val="tx1"/>
              </a:solidFill>
              <a:latin typeface="Times New Roman" pitchFamily="18" charset="0"/>
              <a:cs typeface="Times New Roman" pitchFamily="18" charset="0"/>
            </a:rPr>
            <a:t>AVP Safety and Security and Chief of Police</a:t>
          </a:r>
        </a:p>
      </dgm:t>
    </dgm:pt>
    <dgm:pt modelId="{214FF565-FCD5-46DF-8947-1F591CAB3E7D}" type="parTrans" cxnId="{FF4582B8-D4E0-4526-9736-C8DCF6639365}">
      <dgm:prSet/>
      <dgm:spPr/>
      <dgm:t>
        <a:bodyPr/>
        <a:lstStyle/>
        <a:p>
          <a:endParaRPr lang="en-US"/>
        </a:p>
      </dgm:t>
    </dgm:pt>
    <dgm:pt modelId="{11B5EADE-AE66-4FD1-A91B-8119EC1C573F}" type="sibTrans" cxnId="{FF4582B8-D4E0-4526-9736-C8DCF6639365}">
      <dgm:prSet/>
      <dgm:spPr>
        <a:ln>
          <a:solidFill>
            <a:schemeClr val="tx1"/>
          </a:solidFill>
        </a:ln>
      </dgm:spPr>
      <dgm:t>
        <a:bodyPr/>
        <a:lstStyle/>
        <a:p>
          <a:endParaRPr lang="en-US"/>
        </a:p>
      </dgm:t>
    </dgm:pt>
    <dgm:pt modelId="{DB567440-4B9E-4000-81A7-D33A3C70C4B2}">
      <dgm:prSet custT="1"/>
      <dgm:spPr>
        <a:solidFill>
          <a:srgbClr val="FFC000"/>
        </a:solidFill>
        <a:ln>
          <a:solidFill>
            <a:schemeClr val="tx1"/>
          </a:solidFill>
        </a:ln>
      </dgm:spPr>
      <dgm:t>
        <a:bodyPr/>
        <a:lstStyle/>
        <a:p>
          <a:r>
            <a:rPr lang="en-US" sz="1800" dirty="0" smtClean="0">
              <a:solidFill>
                <a:schemeClr val="tx1"/>
              </a:solidFill>
              <a:latin typeface="Times New Roman" pitchFamily="18" charset="0"/>
              <a:cs typeface="Times New Roman" pitchFamily="18" charset="0"/>
            </a:rPr>
            <a:t>Office of Emergency Management</a:t>
          </a:r>
        </a:p>
      </dgm:t>
    </dgm:pt>
    <dgm:pt modelId="{B41C0ED5-775B-4ADD-BB94-66D919644A7F}" type="parTrans" cxnId="{CB75010C-EC80-4735-B1E7-E590ABF654A8}">
      <dgm:prSet/>
      <dgm:spPr/>
      <dgm:t>
        <a:bodyPr/>
        <a:lstStyle/>
        <a:p>
          <a:endParaRPr lang="en-US"/>
        </a:p>
      </dgm:t>
    </dgm:pt>
    <dgm:pt modelId="{ADA82C20-B970-4B5A-94EF-8EFA621B2FD0}" type="sibTrans" cxnId="{CB75010C-EC80-4735-B1E7-E590ABF654A8}">
      <dgm:prSet/>
      <dgm:spPr>
        <a:ln>
          <a:solidFill>
            <a:schemeClr val="tx1"/>
          </a:solidFill>
        </a:ln>
      </dgm:spPr>
      <dgm:t>
        <a:bodyPr/>
        <a:lstStyle/>
        <a:p>
          <a:endParaRPr lang="en-US"/>
        </a:p>
      </dgm:t>
    </dgm:pt>
    <dgm:pt modelId="{42063FB6-BC93-4A78-A941-423B12BFEACC}">
      <dgm:prSet custT="1"/>
      <dgm:spPr>
        <a:solidFill>
          <a:srgbClr val="FFC000"/>
        </a:solidFill>
        <a:ln>
          <a:solidFill>
            <a:schemeClr val="tx1"/>
          </a:solidFill>
        </a:ln>
      </dgm:spPr>
      <dgm:t>
        <a:bodyPr/>
        <a:lstStyle/>
        <a:p>
          <a:r>
            <a:rPr lang="en-US" sz="1800" dirty="0" smtClean="0">
              <a:solidFill>
                <a:schemeClr val="tx1"/>
              </a:solidFill>
              <a:latin typeface="Times New Roman" pitchFamily="18" charset="0"/>
              <a:cs typeface="Times New Roman" pitchFamily="18" charset="0"/>
            </a:rPr>
            <a:t>UCF Police Department</a:t>
          </a:r>
          <a:endParaRPr lang="en-US" sz="1800" dirty="0">
            <a:solidFill>
              <a:schemeClr val="tx1"/>
            </a:solidFill>
            <a:latin typeface="Times New Roman" pitchFamily="18" charset="0"/>
            <a:cs typeface="Times New Roman" pitchFamily="18" charset="0"/>
          </a:endParaRPr>
        </a:p>
      </dgm:t>
    </dgm:pt>
    <dgm:pt modelId="{A26CA869-1DB5-4BB8-9D38-607E9DBC85F5}" type="parTrans" cxnId="{9B24E611-0F7A-4CCE-AFE0-4F42A3F7EDAD}">
      <dgm:prSet/>
      <dgm:spPr/>
      <dgm:t>
        <a:bodyPr/>
        <a:lstStyle/>
        <a:p>
          <a:endParaRPr lang="en-US"/>
        </a:p>
      </dgm:t>
    </dgm:pt>
    <dgm:pt modelId="{F000B3B7-957B-4E9B-96A5-D6BAD51CC357}" type="sibTrans" cxnId="{9B24E611-0F7A-4CCE-AFE0-4F42A3F7EDAD}">
      <dgm:prSet/>
      <dgm:spPr/>
      <dgm:t>
        <a:bodyPr/>
        <a:lstStyle/>
        <a:p>
          <a:endParaRPr lang="en-US"/>
        </a:p>
      </dgm:t>
    </dgm:pt>
    <dgm:pt modelId="{28169175-D2DE-4509-BDCA-A25A82B8518F}" type="pres">
      <dgm:prSet presAssocID="{7D9D6E63-A5E7-48F0-A62D-D5D0E30328AB}" presName="linearFlow" presStyleCnt="0">
        <dgm:presLayoutVars>
          <dgm:resizeHandles val="exact"/>
        </dgm:presLayoutVars>
      </dgm:prSet>
      <dgm:spPr/>
      <dgm:t>
        <a:bodyPr/>
        <a:lstStyle/>
        <a:p>
          <a:endParaRPr lang="en-US"/>
        </a:p>
      </dgm:t>
    </dgm:pt>
    <dgm:pt modelId="{D5D8B17B-079D-4D99-8173-81A5176CA784}" type="pres">
      <dgm:prSet presAssocID="{7719963A-E64F-43FC-8661-91EC82F68F74}" presName="node" presStyleLbl="node1" presStyleIdx="0" presStyleCnt="5" custScaleX="95254">
        <dgm:presLayoutVars>
          <dgm:bulletEnabled val="1"/>
        </dgm:presLayoutVars>
      </dgm:prSet>
      <dgm:spPr/>
      <dgm:t>
        <a:bodyPr/>
        <a:lstStyle/>
        <a:p>
          <a:endParaRPr lang="en-US"/>
        </a:p>
      </dgm:t>
    </dgm:pt>
    <dgm:pt modelId="{ADC8BC3C-F5E7-446A-A7B6-2575411A7F79}" type="pres">
      <dgm:prSet presAssocID="{18FC2F20-A49D-41D1-9A1E-A43544660B62}" presName="sibTrans" presStyleLbl="sibTrans2D1" presStyleIdx="0" presStyleCnt="4"/>
      <dgm:spPr/>
      <dgm:t>
        <a:bodyPr/>
        <a:lstStyle/>
        <a:p>
          <a:endParaRPr lang="en-US"/>
        </a:p>
      </dgm:t>
    </dgm:pt>
    <dgm:pt modelId="{D02502C4-3D57-4BE4-A434-2480225CB604}" type="pres">
      <dgm:prSet presAssocID="{18FC2F20-A49D-41D1-9A1E-A43544660B62}" presName="connectorText" presStyleLbl="sibTrans2D1" presStyleIdx="0" presStyleCnt="4"/>
      <dgm:spPr/>
      <dgm:t>
        <a:bodyPr/>
        <a:lstStyle/>
        <a:p>
          <a:endParaRPr lang="en-US"/>
        </a:p>
      </dgm:t>
    </dgm:pt>
    <dgm:pt modelId="{C6331618-BB7E-47D4-9863-3DEF25C0F810}" type="pres">
      <dgm:prSet presAssocID="{9D6F9311-56FD-4533-BC03-5D57A24DD8C0}" presName="node" presStyleLbl="node1" presStyleIdx="1" presStyleCnt="5" custScaleX="98031">
        <dgm:presLayoutVars>
          <dgm:bulletEnabled val="1"/>
        </dgm:presLayoutVars>
      </dgm:prSet>
      <dgm:spPr/>
      <dgm:t>
        <a:bodyPr/>
        <a:lstStyle/>
        <a:p>
          <a:endParaRPr lang="en-US"/>
        </a:p>
      </dgm:t>
    </dgm:pt>
    <dgm:pt modelId="{B56335EB-4D4F-49F8-A1AA-78A59F42FD6F}" type="pres">
      <dgm:prSet presAssocID="{B8EB2630-5510-4AE8-BB31-2603A30F6F26}" presName="sibTrans" presStyleLbl="sibTrans2D1" presStyleIdx="1" presStyleCnt="4"/>
      <dgm:spPr/>
      <dgm:t>
        <a:bodyPr/>
        <a:lstStyle/>
        <a:p>
          <a:endParaRPr lang="en-US"/>
        </a:p>
      </dgm:t>
    </dgm:pt>
    <dgm:pt modelId="{7694EF82-C5A1-4E36-BBB9-8AD092627212}" type="pres">
      <dgm:prSet presAssocID="{B8EB2630-5510-4AE8-BB31-2603A30F6F26}" presName="connectorText" presStyleLbl="sibTrans2D1" presStyleIdx="1" presStyleCnt="4"/>
      <dgm:spPr/>
      <dgm:t>
        <a:bodyPr/>
        <a:lstStyle/>
        <a:p>
          <a:endParaRPr lang="en-US"/>
        </a:p>
      </dgm:t>
    </dgm:pt>
    <dgm:pt modelId="{45751EEA-E084-4742-A8ED-BF0EBAF52329}" type="pres">
      <dgm:prSet presAssocID="{26009E1D-639A-42E1-8870-0B8F67F45CEA}" presName="node" presStyleLbl="node1" presStyleIdx="2" presStyleCnt="5" custScaleX="140120">
        <dgm:presLayoutVars>
          <dgm:bulletEnabled val="1"/>
        </dgm:presLayoutVars>
      </dgm:prSet>
      <dgm:spPr/>
      <dgm:t>
        <a:bodyPr/>
        <a:lstStyle/>
        <a:p>
          <a:endParaRPr lang="en-US"/>
        </a:p>
      </dgm:t>
    </dgm:pt>
    <dgm:pt modelId="{F6BD3726-25DA-46D4-8719-A2386678B2E1}" type="pres">
      <dgm:prSet presAssocID="{11B5EADE-AE66-4FD1-A91B-8119EC1C573F}" presName="sibTrans" presStyleLbl="sibTrans2D1" presStyleIdx="2" presStyleCnt="4" custAng="3323043" custLinFactX="-65107" custLinFactNeighborX="-100000" custLinFactNeighborY="47786"/>
      <dgm:spPr/>
      <dgm:t>
        <a:bodyPr/>
        <a:lstStyle/>
        <a:p>
          <a:endParaRPr lang="en-US"/>
        </a:p>
      </dgm:t>
    </dgm:pt>
    <dgm:pt modelId="{66C39679-F12F-4E4B-80DD-7DBDB732832C}" type="pres">
      <dgm:prSet presAssocID="{11B5EADE-AE66-4FD1-A91B-8119EC1C573F}" presName="connectorText" presStyleLbl="sibTrans2D1" presStyleIdx="2" presStyleCnt="4"/>
      <dgm:spPr/>
      <dgm:t>
        <a:bodyPr/>
        <a:lstStyle/>
        <a:p>
          <a:endParaRPr lang="en-US"/>
        </a:p>
      </dgm:t>
    </dgm:pt>
    <dgm:pt modelId="{9E860340-A198-46EE-99C4-50120458A70C}" type="pres">
      <dgm:prSet presAssocID="{DB567440-4B9E-4000-81A7-D33A3C70C4B2}" presName="node" presStyleLbl="node1" presStyleIdx="3" presStyleCnt="5" custScaleY="124824" custLinFactNeighborX="60428" custLinFactNeighborY="233">
        <dgm:presLayoutVars>
          <dgm:bulletEnabled val="1"/>
        </dgm:presLayoutVars>
      </dgm:prSet>
      <dgm:spPr/>
      <dgm:t>
        <a:bodyPr/>
        <a:lstStyle/>
        <a:p>
          <a:endParaRPr lang="en-US"/>
        </a:p>
      </dgm:t>
    </dgm:pt>
    <dgm:pt modelId="{0BF062DE-8E3B-48DE-8D02-EDFE6BE75DD9}" type="pres">
      <dgm:prSet presAssocID="{ADA82C20-B970-4B5A-94EF-8EFA621B2FD0}" presName="sibTrans" presStyleLbl="sibTrans2D1" presStyleIdx="3" presStyleCnt="4"/>
      <dgm:spPr>
        <a:prstGeom prst="mathMinus">
          <a:avLst/>
        </a:prstGeom>
      </dgm:spPr>
      <dgm:t>
        <a:bodyPr/>
        <a:lstStyle/>
        <a:p>
          <a:endParaRPr lang="en-US"/>
        </a:p>
      </dgm:t>
    </dgm:pt>
    <dgm:pt modelId="{43541B28-1964-4E54-A271-5E2D2EB61BD7}" type="pres">
      <dgm:prSet presAssocID="{ADA82C20-B970-4B5A-94EF-8EFA621B2FD0}" presName="connectorText" presStyleLbl="sibTrans2D1" presStyleIdx="3" presStyleCnt="4"/>
      <dgm:spPr/>
      <dgm:t>
        <a:bodyPr/>
        <a:lstStyle/>
        <a:p>
          <a:endParaRPr lang="en-US"/>
        </a:p>
      </dgm:t>
    </dgm:pt>
    <dgm:pt modelId="{38C4658E-5B3F-46E9-A479-415AE3108024}" type="pres">
      <dgm:prSet presAssocID="{42063FB6-BC93-4A78-A941-423B12BFEACC}" presName="node" presStyleLbl="node1" presStyleIdx="4" presStyleCnt="5" custScaleY="104781" custLinFactY="-100000" custLinFactNeighborX="-60122" custLinFactNeighborY="-119295">
        <dgm:presLayoutVars>
          <dgm:bulletEnabled val="1"/>
        </dgm:presLayoutVars>
      </dgm:prSet>
      <dgm:spPr/>
      <dgm:t>
        <a:bodyPr/>
        <a:lstStyle/>
        <a:p>
          <a:endParaRPr lang="en-US"/>
        </a:p>
      </dgm:t>
    </dgm:pt>
  </dgm:ptLst>
  <dgm:cxnLst>
    <dgm:cxn modelId="{8FEAE0B7-4081-4BD4-96EC-7C59A0835E34}" type="presOf" srcId="{B8EB2630-5510-4AE8-BB31-2603A30F6F26}" destId="{B56335EB-4D4F-49F8-A1AA-78A59F42FD6F}" srcOrd="0" destOrd="0" presId="urn:microsoft.com/office/officeart/2005/8/layout/process2"/>
    <dgm:cxn modelId="{F33E5A4F-48C4-421B-A450-52F8F34BF860}" srcId="{7D9D6E63-A5E7-48F0-A62D-D5D0E30328AB}" destId="{9D6F9311-56FD-4533-BC03-5D57A24DD8C0}" srcOrd="1" destOrd="0" parTransId="{63699FD9-B477-4CEB-8E42-3921B6A69C41}" sibTransId="{B8EB2630-5510-4AE8-BB31-2603A30F6F26}"/>
    <dgm:cxn modelId="{602D269D-946E-4551-8D73-0C29B6037BE2}" type="presOf" srcId="{9D6F9311-56FD-4533-BC03-5D57A24DD8C0}" destId="{C6331618-BB7E-47D4-9863-3DEF25C0F810}" srcOrd="0" destOrd="0" presId="urn:microsoft.com/office/officeart/2005/8/layout/process2"/>
    <dgm:cxn modelId="{9B24E611-0F7A-4CCE-AFE0-4F42A3F7EDAD}" srcId="{7D9D6E63-A5E7-48F0-A62D-D5D0E30328AB}" destId="{42063FB6-BC93-4A78-A941-423B12BFEACC}" srcOrd="4" destOrd="0" parTransId="{A26CA869-1DB5-4BB8-9D38-607E9DBC85F5}" sibTransId="{F000B3B7-957B-4E9B-96A5-D6BAD51CC357}"/>
    <dgm:cxn modelId="{58D141DE-B753-4AB8-AA6B-0AFD1F8C5273}" type="presOf" srcId="{18FC2F20-A49D-41D1-9A1E-A43544660B62}" destId="{D02502C4-3D57-4BE4-A434-2480225CB604}" srcOrd="1" destOrd="0" presId="urn:microsoft.com/office/officeart/2005/8/layout/process2"/>
    <dgm:cxn modelId="{FF4582B8-D4E0-4526-9736-C8DCF6639365}" srcId="{7D9D6E63-A5E7-48F0-A62D-D5D0E30328AB}" destId="{26009E1D-639A-42E1-8870-0B8F67F45CEA}" srcOrd="2" destOrd="0" parTransId="{214FF565-FCD5-46DF-8947-1F591CAB3E7D}" sibTransId="{11B5EADE-AE66-4FD1-A91B-8119EC1C573F}"/>
    <dgm:cxn modelId="{55CDB91C-6A69-4213-AAE2-DE7A532D11F2}" type="presOf" srcId="{11B5EADE-AE66-4FD1-A91B-8119EC1C573F}" destId="{66C39679-F12F-4E4B-80DD-7DBDB732832C}" srcOrd="1" destOrd="0" presId="urn:microsoft.com/office/officeart/2005/8/layout/process2"/>
    <dgm:cxn modelId="{08C11A58-3182-4456-9BB9-B4D04FFB2468}" type="presOf" srcId="{26009E1D-639A-42E1-8870-0B8F67F45CEA}" destId="{45751EEA-E084-4742-A8ED-BF0EBAF52329}" srcOrd="0" destOrd="0" presId="urn:microsoft.com/office/officeart/2005/8/layout/process2"/>
    <dgm:cxn modelId="{CB75010C-EC80-4735-B1E7-E590ABF654A8}" srcId="{7D9D6E63-A5E7-48F0-A62D-D5D0E30328AB}" destId="{DB567440-4B9E-4000-81A7-D33A3C70C4B2}" srcOrd="3" destOrd="0" parTransId="{B41C0ED5-775B-4ADD-BB94-66D919644A7F}" sibTransId="{ADA82C20-B970-4B5A-94EF-8EFA621B2FD0}"/>
    <dgm:cxn modelId="{78E8ABD9-DF34-41BD-9688-3A3C29F9C1FF}" type="presOf" srcId="{ADA82C20-B970-4B5A-94EF-8EFA621B2FD0}" destId="{0BF062DE-8E3B-48DE-8D02-EDFE6BE75DD9}" srcOrd="0" destOrd="0" presId="urn:microsoft.com/office/officeart/2005/8/layout/process2"/>
    <dgm:cxn modelId="{6874055F-2F36-41FB-8AAE-929EFE71C8A9}" type="presOf" srcId="{B8EB2630-5510-4AE8-BB31-2603A30F6F26}" destId="{7694EF82-C5A1-4E36-BBB9-8AD092627212}" srcOrd="1" destOrd="0" presId="urn:microsoft.com/office/officeart/2005/8/layout/process2"/>
    <dgm:cxn modelId="{2F3EBC34-3712-444D-A158-D0BD7D34F9C4}" type="presOf" srcId="{7719963A-E64F-43FC-8661-91EC82F68F74}" destId="{D5D8B17B-079D-4D99-8173-81A5176CA784}" srcOrd="0" destOrd="0" presId="urn:microsoft.com/office/officeart/2005/8/layout/process2"/>
    <dgm:cxn modelId="{7BCC25E0-4A85-41F3-B99F-B59F731BCE16}" type="presOf" srcId="{18FC2F20-A49D-41D1-9A1E-A43544660B62}" destId="{ADC8BC3C-F5E7-446A-A7B6-2575411A7F79}" srcOrd="0" destOrd="0" presId="urn:microsoft.com/office/officeart/2005/8/layout/process2"/>
    <dgm:cxn modelId="{D794027D-3FED-4561-A1FF-70347A13941A}" srcId="{7D9D6E63-A5E7-48F0-A62D-D5D0E30328AB}" destId="{7719963A-E64F-43FC-8661-91EC82F68F74}" srcOrd="0" destOrd="0" parTransId="{246041C2-B504-4B55-99C5-627B28ABAEC3}" sibTransId="{18FC2F20-A49D-41D1-9A1E-A43544660B62}"/>
    <dgm:cxn modelId="{62837401-77FB-40F3-9B08-7254E8E5B375}" type="presOf" srcId="{DB567440-4B9E-4000-81A7-D33A3C70C4B2}" destId="{9E860340-A198-46EE-99C4-50120458A70C}" srcOrd="0" destOrd="0" presId="urn:microsoft.com/office/officeart/2005/8/layout/process2"/>
    <dgm:cxn modelId="{AE025C5B-E731-4E51-9E8B-FE20983BADED}" type="presOf" srcId="{ADA82C20-B970-4B5A-94EF-8EFA621B2FD0}" destId="{43541B28-1964-4E54-A271-5E2D2EB61BD7}" srcOrd="1" destOrd="0" presId="urn:microsoft.com/office/officeart/2005/8/layout/process2"/>
    <dgm:cxn modelId="{03E3418C-D2C4-4AD9-B276-BE2A3CC19403}" type="presOf" srcId="{7D9D6E63-A5E7-48F0-A62D-D5D0E30328AB}" destId="{28169175-D2DE-4509-BDCA-A25A82B8518F}" srcOrd="0" destOrd="0" presId="urn:microsoft.com/office/officeart/2005/8/layout/process2"/>
    <dgm:cxn modelId="{D2C7A0A8-358E-48B1-961A-BF7744A43296}" type="presOf" srcId="{11B5EADE-AE66-4FD1-A91B-8119EC1C573F}" destId="{F6BD3726-25DA-46D4-8719-A2386678B2E1}" srcOrd="0" destOrd="0" presId="urn:microsoft.com/office/officeart/2005/8/layout/process2"/>
    <dgm:cxn modelId="{CD441246-29CB-422F-848E-7E4695D470BF}" type="presOf" srcId="{42063FB6-BC93-4A78-A941-423B12BFEACC}" destId="{38C4658E-5B3F-46E9-A479-415AE3108024}" srcOrd="0" destOrd="0" presId="urn:microsoft.com/office/officeart/2005/8/layout/process2"/>
    <dgm:cxn modelId="{9B117633-CD77-4363-9EDE-D9A36BAAE503}" type="presParOf" srcId="{28169175-D2DE-4509-BDCA-A25A82B8518F}" destId="{D5D8B17B-079D-4D99-8173-81A5176CA784}" srcOrd="0" destOrd="0" presId="urn:microsoft.com/office/officeart/2005/8/layout/process2"/>
    <dgm:cxn modelId="{657FADD8-E9C9-42BC-9AD6-DEE934509A77}" type="presParOf" srcId="{28169175-D2DE-4509-BDCA-A25A82B8518F}" destId="{ADC8BC3C-F5E7-446A-A7B6-2575411A7F79}" srcOrd="1" destOrd="0" presId="urn:microsoft.com/office/officeart/2005/8/layout/process2"/>
    <dgm:cxn modelId="{9F4FA85B-1DBF-445B-AEEB-6367284B1973}" type="presParOf" srcId="{ADC8BC3C-F5E7-446A-A7B6-2575411A7F79}" destId="{D02502C4-3D57-4BE4-A434-2480225CB604}" srcOrd="0" destOrd="0" presId="urn:microsoft.com/office/officeart/2005/8/layout/process2"/>
    <dgm:cxn modelId="{47AA3EF3-4A8B-4E96-93F4-7A5E2A7061BF}" type="presParOf" srcId="{28169175-D2DE-4509-BDCA-A25A82B8518F}" destId="{C6331618-BB7E-47D4-9863-3DEF25C0F810}" srcOrd="2" destOrd="0" presId="urn:microsoft.com/office/officeart/2005/8/layout/process2"/>
    <dgm:cxn modelId="{FED2E7C3-EE01-42AC-AB6E-17C552DE1486}" type="presParOf" srcId="{28169175-D2DE-4509-BDCA-A25A82B8518F}" destId="{B56335EB-4D4F-49F8-A1AA-78A59F42FD6F}" srcOrd="3" destOrd="0" presId="urn:microsoft.com/office/officeart/2005/8/layout/process2"/>
    <dgm:cxn modelId="{E4118447-A8DA-4301-A1F6-BEEA55E48C25}" type="presParOf" srcId="{B56335EB-4D4F-49F8-A1AA-78A59F42FD6F}" destId="{7694EF82-C5A1-4E36-BBB9-8AD092627212}" srcOrd="0" destOrd="0" presId="urn:microsoft.com/office/officeart/2005/8/layout/process2"/>
    <dgm:cxn modelId="{F2EFBF32-384C-4FA9-97BC-6644A3AD02D1}" type="presParOf" srcId="{28169175-D2DE-4509-BDCA-A25A82B8518F}" destId="{45751EEA-E084-4742-A8ED-BF0EBAF52329}" srcOrd="4" destOrd="0" presId="urn:microsoft.com/office/officeart/2005/8/layout/process2"/>
    <dgm:cxn modelId="{2EA926E7-947D-401F-B4C9-593ADC920EEB}" type="presParOf" srcId="{28169175-D2DE-4509-BDCA-A25A82B8518F}" destId="{F6BD3726-25DA-46D4-8719-A2386678B2E1}" srcOrd="5" destOrd="0" presId="urn:microsoft.com/office/officeart/2005/8/layout/process2"/>
    <dgm:cxn modelId="{12A9A793-AA40-406F-8A73-BC47B39FA1F4}" type="presParOf" srcId="{F6BD3726-25DA-46D4-8719-A2386678B2E1}" destId="{66C39679-F12F-4E4B-80DD-7DBDB732832C}" srcOrd="0" destOrd="0" presId="urn:microsoft.com/office/officeart/2005/8/layout/process2"/>
    <dgm:cxn modelId="{413084F3-1940-4E00-BBD5-1722C510DC8B}" type="presParOf" srcId="{28169175-D2DE-4509-BDCA-A25A82B8518F}" destId="{9E860340-A198-46EE-99C4-50120458A70C}" srcOrd="6" destOrd="0" presId="urn:microsoft.com/office/officeart/2005/8/layout/process2"/>
    <dgm:cxn modelId="{FB672E66-997A-45FB-9967-243956571529}" type="presParOf" srcId="{28169175-D2DE-4509-BDCA-A25A82B8518F}" destId="{0BF062DE-8E3B-48DE-8D02-EDFE6BE75DD9}" srcOrd="7" destOrd="0" presId="urn:microsoft.com/office/officeart/2005/8/layout/process2"/>
    <dgm:cxn modelId="{4644209D-745B-4E4C-B777-FCBA3281EE80}" type="presParOf" srcId="{0BF062DE-8E3B-48DE-8D02-EDFE6BE75DD9}" destId="{43541B28-1964-4E54-A271-5E2D2EB61BD7}" srcOrd="0" destOrd="0" presId="urn:microsoft.com/office/officeart/2005/8/layout/process2"/>
    <dgm:cxn modelId="{DE4E92E1-5200-443B-81C7-EB5BD051A266}" type="presParOf" srcId="{28169175-D2DE-4509-BDCA-A25A82B8518F}" destId="{38C4658E-5B3F-46E9-A479-415AE3108024}"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907581-3EC1-4357-8EE0-6FD2AFCA636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82E306C-5160-44B2-8FDB-DA5B5B5CA4D4}">
      <dgm:prSet phldrT="[Text]"/>
      <dgm:spPr>
        <a:solidFill>
          <a:schemeClr val="tx1"/>
        </a:solidFill>
        <a:ln>
          <a:solidFill>
            <a:srgbClr val="FFC000"/>
          </a:solidFill>
        </a:ln>
      </dgm:spPr>
      <dgm:t>
        <a:bodyPr/>
        <a:lstStyle/>
        <a:p>
          <a:r>
            <a:rPr lang="en-US" dirty="0" smtClean="0"/>
            <a:t>Incident Commander</a:t>
          </a:r>
        </a:p>
      </dgm:t>
    </dgm:pt>
    <dgm:pt modelId="{A63A2A83-836F-4C17-AE4B-74CADDA94A13}" type="parTrans" cxnId="{C77AF3E0-0036-4B2E-9558-2E5B79475020}">
      <dgm:prSet/>
      <dgm:spPr/>
      <dgm:t>
        <a:bodyPr/>
        <a:lstStyle/>
        <a:p>
          <a:endParaRPr lang="en-US"/>
        </a:p>
      </dgm:t>
    </dgm:pt>
    <dgm:pt modelId="{79A699CC-B2AD-4041-883D-AABD1140A9AD}" type="sibTrans" cxnId="{C77AF3E0-0036-4B2E-9558-2E5B79475020}">
      <dgm:prSet/>
      <dgm:spPr/>
      <dgm:t>
        <a:bodyPr/>
        <a:lstStyle/>
        <a:p>
          <a:endParaRPr lang="en-US"/>
        </a:p>
      </dgm:t>
    </dgm:pt>
    <dgm:pt modelId="{F6C09147-32C8-40CC-92E4-0D6F4C3567ED}" type="asst">
      <dgm:prSet phldrT="[Text]"/>
      <dgm:spPr>
        <a:solidFill>
          <a:schemeClr val="tx1"/>
        </a:solidFill>
        <a:ln>
          <a:solidFill>
            <a:srgbClr val="FFC000"/>
          </a:solidFill>
        </a:ln>
      </dgm:spPr>
      <dgm:t>
        <a:bodyPr/>
        <a:lstStyle/>
        <a:p>
          <a:r>
            <a:rPr lang="en-US" dirty="0" smtClean="0"/>
            <a:t>Public Information Officer</a:t>
          </a:r>
        </a:p>
      </dgm:t>
    </dgm:pt>
    <dgm:pt modelId="{AAA7A326-B329-412C-BD60-71F8AF5FCD20}" type="parTrans" cxnId="{DD0BE077-EC9B-40E0-A174-BE4A76BAE739}">
      <dgm:prSet/>
      <dgm:spPr/>
      <dgm:t>
        <a:bodyPr/>
        <a:lstStyle/>
        <a:p>
          <a:endParaRPr lang="en-US"/>
        </a:p>
      </dgm:t>
    </dgm:pt>
    <dgm:pt modelId="{DBC74D39-2931-4219-A8E3-9B6319445637}" type="sibTrans" cxnId="{DD0BE077-EC9B-40E0-A174-BE4A76BAE739}">
      <dgm:prSet/>
      <dgm:spPr/>
      <dgm:t>
        <a:bodyPr/>
        <a:lstStyle/>
        <a:p>
          <a:endParaRPr lang="en-US"/>
        </a:p>
      </dgm:t>
    </dgm:pt>
    <dgm:pt modelId="{97E110C1-44AB-40E8-8B21-A4281C154174}">
      <dgm:prSet phldrT="[Text]"/>
      <dgm:spPr>
        <a:solidFill>
          <a:schemeClr val="tx1"/>
        </a:solidFill>
        <a:ln>
          <a:solidFill>
            <a:srgbClr val="FFC000"/>
          </a:solidFill>
        </a:ln>
      </dgm:spPr>
      <dgm:t>
        <a:bodyPr/>
        <a:lstStyle/>
        <a:p>
          <a:r>
            <a:rPr lang="en-US" dirty="0" smtClean="0">
              <a:solidFill>
                <a:schemeClr val="bg1"/>
              </a:solidFill>
            </a:rPr>
            <a:t>Operations</a:t>
          </a:r>
          <a:endParaRPr lang="en-US" dirty="0">
            <a:solidFill>
              <a:schemeClr val="bg1"/>
            </a:solidFill>
          </a:endParaRPr>
        </a:p>
      </dgm:t>
    </dgm:pt>
    <dgm:pt modelId="{C35FFDCE-3FE5-4D79-BB13-30DB2F29F327}" type="parTrans" cxnId="{68DFDF5E-3DE0-4450-B4D9-C72398AC7647}">
      <dgm:prSet/>
      <dgm:spPr/>
      <dgm:t>
        <a:bodyPr/>
        <a:lstStyle/>
        <a:p>
          <a:endParaRPr lang="en-US"/>
        </a:p>
      </dgm:t>
    </dgm:pt>
    <dgm:pt modelId="{727652FB-A35A-4453-9689-4C2675E6BAD8}" type="sibTrans" cxnId="{68DFDF5E-3DE0-4450-B4D9-C72398AC7647}">
      <dgm:prSet/>
      <dgm:spPr/>
      <dgm:t>
        <a:bodyPr/>
        <a:lstStyle/>
        <a:p>
          <a:endParaRPr lang="en-US"/>
        </a:p>
      </dgm:t>
    </dgm:pt>
    <dgm:pt modelId="{6D7D5A7B-811C-4477-9AFA-52367F3A84E8}">
      <dgm:prSet phldrT="[Text]"/>
      <dgm:spPr>
        <a:solidFill>
          <a:schemeClr val="tx1"/>
        </a:solidFill>
        <a:ln>
          <a:solidFill>
            <a:srgbClr val="FFC000"/>
          </a:solidFill>
        </a:ln>
      </dgm:spPr>
      <dgm:t>
        <a:bodyPr/>
        <a:lstStyle/>
        <a:p>
          <a:r>
            <a:rPr lang="en-US" dirty="0" smtClean="0"/>
            <a:t>Planning</a:t>
          </a:r>
        </a:p>
      </dgm:t>
    </dgm:pt>
    <dgm:pt modelId="{B04B9B70-D59B-4F59-BA0C-DD1F528105BB}" type="parTrans" cxnId="{DBBF7399-C290-4538-B579-223EC3F19D95}">
      <dgm:prSet/>
      <dgm:spPr/>
      <dgm:t>
        <a:bodyPr/>
        <a:lstStyle/>
        <a:p>
          <a:endParaRPr lang="en-US"/>
        </a:p>
      </dgm:t>
    </dgm:pt>
    <dgm:pt modelId="{E1B889D4-3128-4F59-93DB-9BE87CCBF358}" type="sibTrans" cxnId="{DBBF7399-C290-4538-B579-223EC3F19D95}">
      <dgm:prSet/>
      <dgm:spPr/>
      <dgm:t>
        <a:bodyPr/>
        <a:lstStyle/>
        <a:p>
          <a:endParaRPr lang="en-US"/>
        </a:p>
      </dgm:t>
    </dgm:pt>
    <dgm:pt modelId="{E596C3D5-2F94-4F53-BFE9-286FEB8D3E4A}">
      <dgm:prSet phldrT="[Text]"/>
      <dgm:spPr>
        <a:solidFill>
          <a:schemeClr val="tx1"/>
        </a:solidFill>
        <a:ln>
          <a:solidFill>
            <a:srgbClr val="FFC000"/>
          </a:solidFill>
        </a:ln>
      </dgm:spPr>
      <dgm:t>
        <a:bodyPr/>
        <a:lstStyle/>
        <a:p>
          <a:r>
            <a:rPr lang="en-US" dirty="0" smtClean="0"/>
            <a:t>Intelligence and Investigations</a:t>
          </a:r>
          <a:endParaRPr lang="en-US" dirty="0" smtClean="0">
            <a:solidFill>
              <a:schemeClr val="bg1"/>
            </a:solidFill>
          </a:endParaRPr>
        </a:p>
      </dgm:t>
    </dgm:pt>
    <dgm:pt modelId="{E7914AAD-9246-44F8-855D-84AE9B4B6F54}" type="parTrans" cxnId="{441DD05D-9BDF-41FE-84C3-60FADAA0C7E9}">
      <dgm:prSet/>
      <dgm:spPr/>
      <dgm:t>
        <a:bodyPr/>
        <a:lstStyle/>
        <a:p>
          <a:endParaRPr lang="en-US"/>
        </a:p>
      </dgm:t>
    </dgm:pt>
    <dgm:pt modelId="{8C74BCB0-3575-458F-8919-5722F445B18F}" type="sibTrans" cxnId="{441DD05D-9BDF-41FE-84C3-60FADAA0C7E9}">
      <dgm:prSet/>
      <dgm:spPr/>
      <dgm:t>
        <a:bodyPr/>
        <a:lstStyle/>
        <a:p>
          <a:endParaRPr lang="en-US"/>
        </a:p>
      </dgm:t>
    </dgm:pt>
    <dgm:pt modelId="{E2889794-CE92-4AAB-AC0A-193A9A9F4EF3}">
      <dgm:prSet/>
      <dgm:spPr>
        <a:solidFill>
          <a:schemeClr val="tx1"/>
        </a:solidFill>
        <a:ln>
          <a:solidFill>
            <a:srgbClr val="FFC000"/>
          </a:solidFill>
        </a:ln>
      </dgm:spPr>
      <dgm:t>
        <a:bodyPr/>
        <a:lstStyle/>
        <a:p>
          <a:endParaRPr lang="en-US" dirty="0" smtClean="0">
            <a:solidFill>
              <a:schemeClr val="bg1"/>
            </a:solidFill>
          </a:endParaRPr>
        </a:p>
        <a:p>
          <a:r>
            <a:rPr lang="en-US" dirty="0" smtClean="0">
              <a:solidFill>
                <a:schemeClr val="bg1"/>
              </a:solidFill>
            </a:rPr>
            <a:t>Fin / Accounting</a:t>
          </a:r>
        </a:p>
        <a:p>
          <a:endParaRPr lang="en-US" dirty="0">
            <a:solidFill>
              <a:schemeClr val="bg1"/>
            </a:solidFill>
          </a:endParaRPr>
        </a:p>
      </dgm:t>
    </dgm:pt>
    <dgm:pt modelId="{C74F42F1-E0DA-4EF4-8BD2-50A26AC3014C}" type="parTrans" cxnId="{C9E2F52E-EB6D-45A1-ABC2-D509807C7B98}">
      <dgm:prSet/>
      <dgm:spPr/>
      <dgm:t>
        <a:bodyPr/>
        <a:lstStyle/>
        <a:p>
          <a:endParaRPr lang="en-US"/>
        </a:p>
      </dgm:t>
    </dgm:pt>
    <dgm:pt modelId="{22C87A51-5B52-4E36-A892-BD7AA42B4271}" type="sibTrans" cxnId="{C9E2F52E-EB6D-45A1-ABC2-D509807C7B98}">
      <dgm:prSet/>
      <dgm:spPr/>
      <dgm:t>
        <a:bodyPr/>
        <a:lstStyle/>
        <a:p>
          <a:endParaRPr lang="en-US"/>
        </a:p>
      </dgm:t>
    </dgm:pt>
    <dgm:pt modelId="{5EB9B335-5481-48BF-91E5-C03262E7608B}">
      <dgm:prSet/>
      <dgm:spPr>
        <a:solidFill>
          <a:schemeClr val="tx1"/>
        </a:solidFill>
        <a:ln>
          <a:solidFill>
            <a:srgbClr val="FFC000"/>
          </a:solidFill>
        </a:ln>
      </dgm:spPr>
      <dgm:t>
        <a:bodyPr/>
        <a:lstStyle/>
        <a:p>
          <a:r>
            <a:rPr lang="en-US" dirty="0" smtClean="0"/>
            <a:t>Liaison</a:t>
          </a:r>
        </a:p>
      </dgm:t>
    </dgm:pt>
    <dgm:pt modelId="{77CF44ED-11BA-447C-9F06-C0AAB8EC1D51}" type="parTrans" cxnId="{3972CF36-C257-40FB-84AD-FAC90962A6CD}">
      <dgm:prSet/>
      <dgm:spPr/>
      <dgm:t>
        <a:bodyPr/>
        <a:lstStyle/>
        <a:p>
          <a:endParaRPr lang="en-US"/>
        </a:p>
      </dgm:t>
    </dgm:pt>
    <dgm:pt modelId="{B3855D48-1AAD-4829-8C10-63F85102EFED}" type="sibTrans" cxnId="{3972CF36-C257-40FB-84AD-FAC90962A6CD}">
      <dgm:prSet/>
      <dgm:spPr/>
      <dgm:t>
        <a:bodyPr/>
        <a:lstStyle/>
        <a:p>
          <a:endParaRPr lang="en-US"/>
        </a:p>
      </dgm:t>
    </dgm:pt>
    <dgm:pt modelId="{89F64F96-DD79-4DEB-8825-F1DDA4FBA1CF}">
      <dgm:prSet/>
      <dgm:spPr>
        <a:solidFill>
          <a:schemeClr val="tx1"/>
        </a:solidFill>
        <a:ln>
          <a:solidFill>
            <a:srgbClr val="FFC000"/>
          </a:solidFill>
        </a:ln>
      </dgm:spPr>
      <dgm:t>
        <a:bodyPr/>
        <a:lstStyle/>
        <a:p>
          <a:r>
            <a:rPr lang="en-US" dirty="0" smtClean="0"/>
            <a:t>Logistics</a:t>
          </a:r>
          <a:endParaRPr lang="en-US" dirty="0"/>
        </a:p>
      </dgm:t>
    </dgm:pt>
    <dgm:pt modelId="{6352DA2B-C114-4006-BE8C-80CD60630EAE}" type="parTrans" cxnId="{A6474D91-2ABF-4946-BDDF-22D07F036C2A}">
      <dgm:prSet/>
      <dgm:spPr/>
      <dgm:t>
        <a:bodyPr/>
        <a:lstStyle/>
        <a:p>
          <a:endParaRPr lang="en-US"/>
        </a:p>
      </dgm:t>
    </dgm:pt>
    <dgm:pt modelId="{C4F863D3-975F-4403-BDA4-4779751F575F}" type="sibTrans" cxnId="{A6474D91-2ABF-4946-BDDF-22D07F036C2A}">
      <dgm:prSet/>
      <dgm:spPr/>
      <dgm:t>
        <a:bodyPr/>
        <a:lstStyle/>
        <a:p>
          <a:endParaRPr lang="en-US"/>
        </a:p>
      </dgm:t>
    </dgm:pt>
    <dgm:pt modelId="{EBC0C0D5-12B8-4775-B1DB-BD38C04847EE}" type="pres">
      <dgm:prSet presAssocID="{9D907581-3EC1-4357-8EE0-6FD2AFCA6360}" presName="hierChild1" presStyleCnt="0">
        <dgm:presLayoutVars>
          <dgm:orgChart val="1"/>
          <dgm:chPref val="1"/>
          <dgm:dir/>
          <dgm:animOne val="branch"/>
          <dgm:animLvl val="lvl"/>
          <dgm:resizeHandles/>
        </dgm:presLayoutVars>
      </dgm:prSet>
      <dgm:spPr/>
      <dgm:t>
        <a:bodyPr/>
        <a:lstStyle/>
        <a:p>
          <a:endParaRPr lang="en-US"/>
        </a:p>
      </dgm:t>
    </dgm:pt>
    <dgm:pt modelId="{53215515-0D88-45E9-BF44-C64FB760F8FB}" type="pres">
      <dgm:prSet presAssocID="{082E306C-5160-44B2-8FDB-DA5B5B5CA4D4}" presName="hierRoot1" presStyleCnt="0">
        <dgm:presLayoutVars>
          <dgm:hierBranch val="init"/>
        </dgm:presLayoutVars>
      </dgm:prSet>
      <dgm:spPr/>
      <dgm:t>
        <a:bodyPr/>
        <a:lstStyle/>
        <a:p>
          <a:endParaRPr lang="en-US"/>
        </a:p>
      </dgm:t>
    </dgm:pt>
    <dgm:pt modelId="{8928692A-8FB3-4B23-A41C-690198EAB198}" type="pres">
      <dgm:prSet presAssocID="{082E306C-5160-44B2-8FDB-DA5B5B5CA4D4}" presName="rootComposite1" presStyleCnt="0"/>
      <dgm:spPr/>
      <dgm:t>
        <a:bodyPr/>
        <a:lstStyle/>
        <a:p>
          <a:endParaRPr lang="en-US"/>
        </a:p>
      </dgm:t>
    </dgm:pt>
    <dgm:pt modelId="{0DF362E7-3579-4292-9578-65696C82C8A8}" type="pres">
      <dgm:prSet presAssocID="{082E306C-5160-44B2-8FDB-DA5B5B5CA4D4}" presName="rootText1" presStyleLbl="node0" presStyleIdx="0" presStyleCnt="2">
        <dgm:presLayoutVars>
          <dgm:chPref val="3"/>
        </dgm:presLayoutVars>
      </dgm:prSet>
      <dgm:spPr/>
      <dgm:t>
        <a:bodyPr/>
        <a:lstStyle/>
        <a:p>
          <a:endParaRPr lang="en-US"/>
        </a:p>
      </dgm:t>
    </dgm:pt>
    <dgm:pt modelId="{AB09D8B8-71D5-4E79-A777-3A3B61FEF6F3}" type="pres">
      <dgm:prSet presAssocID="{082E306C-5160-44B2-8FDB-DA5B5B5CA4D4}" presName="rootConnector1" presStyleLbl="node1" presStyleIdx="0" presStyleCnt="0"/>
      <dgm:spPr/>
      <dgm:t>
        <a:bodyPr/>
        <a:lstStyle/>
        <a:p>
          <a:endParaRPr lang="en-US"/>
        </a:p>
      </dgm:t>
    </dgm:pt>
    <dgm:pt modelId="{9E1AFA85-F350-4CD5-8046-EC15707CE86B}" type="pres">
      <dgm:prSet presAssocID="{082E306C-5160-44B2-8FDB-DA5B5B5CA4D4}" presName="hierChild2" presStyleCnt="0"/>
      <dgm:spPr/>
      <dgm:t>
        <a:bodyPr/>
        <a:lstStyle/>
        <a:p>
          <a:endParaRPr lang="en-US"/>
        </a:p>
      </dgm:t>
    </dgm:pt>
    <dgm:pt modelId="{27B13733-3C8B-46D1-ABF8-206453E6827B}" type="pres">
      <dgm:prSet presAssocID="{C35FFDCE-3FE5-4D79-BB13-30DB2F29F327}" presName="Name37" presStyleLbl="parChTrans1D2" presStyleIdx="0" presStyleCnt="6"/>
      <dgm:spPr/>
      <dgm:t>
        <a:bodyPr/>
        <a:lstStyle/>
        <a:p>
          <a:endParaRPr lang="en-US"/>
        </a:p>
      </dgm:t>
    </dgm:pt>
    <dgm:pt modelId="{1D9A5D27-379E-4C5D-9BE6-392B19350609}" type="pres">
      <dgm:prSet presAssocID="{97E110C1-44AB-40E8-8B21-A4281C154174}" presName="hierRoot2" presStyleCnt="0">
        <dgm:presLayoutVars>
          <dgm:hierBranch val="init"/>
        </dgm:presLayoutVars>
      </dgm:prSet>
      <dgm:spPr/>
      <dgm:t>
        <a:bodyPr/>
        <a:lstStyle/>
        <a:p>
          <a:endParaRPr lang="en-US"/>
        </a:p>
      </dgm:t>
    </dgm:pt>
    <dgm:pt modelId="{05204ADD-3F5D-409A-9DA3-F454D9B28BA2}" type="pres">
      <dgm:prSet presAssocID="{97E110C1-44AB-40E8-8B21-A4281C154174}" presName="rootComposite" presStyleCnt="0"/>
      <dgm:spPr/>
      <dgm:t>
        <a:bodyPr/>
        <a:lstStyle/>
        <a:p>
          <a:endParaRPr lang="en-US"/>
        </a:p>
      </dgm:t>
    </dgm:pt>
    <dgm:pt modelId="{737945F8-1732-426C-B535-2848553F3B4D}" type="pres">
      <dgm:prSet presAssocID="{97E110C1-44AB-40E8-8B21-A4281C154174}" presName="rootText" presStyleLbl="node2" presStyleIdx="0" presStyleCnt="5">
        <dgm:presLayoutVars>
          <dgm:chPref val="3"/>
        </dgm:presLayoutVars>
      </dgm:prSet>
      <dgm:spPr/>
      <dgm:t>
        <a:bodyPr/>
        <a:lstStyle/>
        <a:p>
          <a:endParaRPr lang="en-US"/>
        </a:p>
      </dgm:t>
    </dgm:pt>
    <dgm:pt modelId="{61A671A8-CDD5-4EE1-A240-EA56D78AB79B}" type="pres">
      <dgm:prSet presAssocID="{97E110C1-44AB-40E8-8B21-A4281C154174}" presName="rootConnector" presStyleLbl="node2" presStyleIdx="0" presStyleCnt="5"/>
      <dgm:spPr/>
      <dgm:t>
        <a:bodyPr/>
        <a:lstStyle/>
        <a:p>
          <a:endParaRPr lang="en-US"/>
        </a:p>
      </dgm:t>
    </dgm:pt>
    <dgm:pt modelId="{55E02EB0-A22A-4DD1-AE2B-8C3948882868}" type="pres">
      <dgm:prSet presAssocID="{97E110C1-44AB-40E8-8B21-A4281C154174}" presName="hierChild4" presStyleCnt="0"/>
      <dgm:spPr/>
      <dgm:t>
        <a:bodyPr/>
        <a:lstStyle/>
        <a:p>
          <a:endParaRPr lang="en-US"/>
        </a:p>
      </dgm:t>
    </dgm:pt>
    <dgm:pt modelId="{A4E8B966-D743-4879-8A58-867033EED91E}" type="pres">
      <dgm:prSet presAssocID="{97E110C1-44AB-40E8-8B21-A4281C154174}" presName="hierChild5" presStyleCnt="0"/>
      <dgm:spPr/>
      <dgm:t>
        <a:bodyPr/>
        <a:lstStyle/>
        <a:p>
          <a:endParaRPr lang="en-US"/>
        </a:p>
      </dgm:t>
    </dgm:pt>
    <dgm:pt modelId="{24DFA2CE-15B2-47A1-B61F-BC699900671D}" type="pres">
      <dgm:prSet presAssocID="{B04B9B70-D59B-4F59-BA0C-DD1F528105BB}" presName="Name37" presStyleLbl="parChTrans1D2" presStyleIdx="1" presStyleCnt="6"/>
      <dgm:spPr/>
      <dgm:t>
        <a:bodyPr/>
        <a:lstStyle/>
        <a:p>
          <a:endParaRPr lang="en-US"/>
        </a:p>
      </dgm:t>
    </dgm:pt>
    <dgm:pt modelId="{16703252-A2A0-4BF2-883C-9DB415CC961F}" type="pres">
      <dgm:prSet presAssocID="{6D7D5A7B-811C-4477-9AFA-52367F3A84E8}" presName="hierRoot2" presStyleCnt="0">
        <dgm:presLayoutVars>
          <dgm:hierBranch val="init"/>
        </dgm:presLayoutVars>
      </dgm:prSet>
      <dgm:spPr/>
      <dgm:t>
        <a:bodyPr/>
        <a:lstStyle/>
        <a:p>
          <a:endParaRPr lang="en-US"/>
        </a:p>
      </dgm:t>
    </dgm:pt>
    <dgm:pt modelId="{1BCE519E-3895-4EBE-A7A1-02A69E2323AD}" type="pres">
      <dgm:prSet presAssocID="{6D7D5A7B-811C-4477-9AFA-52367F3A84E8}" presName="rootComposite" presStyleCnt="0"/>
      <dgm:spPr/>
      <dgm:t>
        <a:bodyPr/>
        <a:lstStyle/>
        <a:p>
          <a:endParaRPr lang="en-US"/>
        </a:p>
      </dgm:t>
    </dgm:pt>
    <dgm:pt modelId="{5A3372AF-591A-4B09-9CFB-422D5CC3AFDF}" type="pres">
      <dgm:prSet presAssocID="{6D7D5A7B-811C-4477-9AFA-52367F3A84E8}" presName="rootText" presStyleLbl="node2" presStyleIdx="1" presStyleCnt="5">
        <dgm:presLayoutVars>
          <dgm:chPref val="3"/>
        </dgm:presLayoutVars>
      </dgm:prSet>
      <dgm:spPr/>
      <dgm:t>
        <a:bodyPr/>
        <a:lstStyle/>
        <a:p>
          <a:endParaRPr lang="en-US"/>
        </a:p>
      </dgm:t>
    </dgm:pt>
    <dgm:pt modelId="{42C5B17D-6D90-4011-B9F7-FC4713405CBD}" type="pres">
      <dgm:prSet presAssocID="{6D7D5A7B-811C-4477-9AFA-52367F3A84E8}" presName="rootConnector" presStyleLbl="node2" presStyleIdx="1" presStyleCnt="5"/>
      <dgm:spPr/>
      <dgm:t>
        <a:bodyPr/>
        <a:lstStyle/>
        <a:p>
          <a:endParaRPr lang="en-US"/>
        </a:p>
      </dgm:t>
    </dgm:pt>
    <dgm:pt modelId="{46283F72-022B-4DBE-A610-AA1332023C77}" type="pres">
      <dgm:prSet presAssocID="{6D7D5A7B-811C-4477-9AFA-52367F3A84E8}" presName="hierChild4" presStyleCnt="0"/>
      <dgm:spPr/>
      <dgm:t>
        <a:bodyPr/>
        <a:lstStyle/>
        <a:p>
          <a:endParaRPr lang="en-US"/>
        </a:p>
      </dgm:t>
    </dgm:pt>
    <dgm:pt modelId="{3C97B941-9C10-414B-AD51-7F468213743C}" type="pres">
      <dgm:prSet presAssocID="{6D7D5A7B-811C-4477-9AFA-52367F3A84E8}" presName="hierChild5" presStyleCnt="0"/>
      <dgm:spPr/>
      <dgm:t>
        <a:bodyPr/>
        <a:lstStyle/>
        <a:p>
          <a:endParaRPr lang="en-US"/>
        </a:p>
      </dgm:t>
    </dgm:pt>
    <dgm:pt modelId="{E635D3E9-F8CB-4B0C-84CA-27052C7AEA4F}" type="pres">
      <dgm:prSet presAssocID="{E7914AAD-9246-44F8-855D-84AE9B4B6F54}" presName="Name37" presStyleLbl="parChTrans1D2" presStyleIdx="2" presStyleCnt="6"/>
      <dgm:spPr/>
      <dgm:t>
        <a:bodyPr/>
        <a:lstStyle/>
        <a:p>
          <a:endParaRPr lang="en-US"/>
        </a:p>
      </dgm:t>
    </dgm:pt>
    <dgm:pt modelId="{D97A38F7-7790-42DD-9880-84580CED9D5B}" type="pres">
      <dgm:prSet presAssocID="{E596C3D5-2F94-4F53-BFE9-286FEB8D3E4A}" presName="hierRoot2" presStyleCnt="0">
        <dgm:presLayoutVars>
          <dgm:hierBranch val="init"/>
        </dgm:presLayoutVars>
      </dgm:prSet>
      <dgm:spPr/>
      <dgm:t>
        <a:bodyPr/>
        <a:lstStyle/>
        <a:p>
          <a:endParaRPr lang="en-US"/>
        </a:p>
      </dgm:t>
    </dgm:pt>
    <dgm:pt modelId="{33CB3644-5F77-424A-84E1-D14A163C9469}" type="pres">
      <dgm:prSet presAssocID="{E596C3D5-2F94-4F53-BFE9-286FEB8D3E4A}" presName="rootComposite" presStyleCnt="0"/>
      <dgm:spPr/>
      <dgm:t>
        <a:bodyPr/>
        <a:lstStyle/>
        <a:p>
          <a:endParaRPr lang="en-US"/>
        </a:p>
      </dgm:t>
    </dgm:pt>
    <dgm:pt modelId="{23ED2872-EE1D-44BC-AC18-F64DBF682DEE}" type="pres">
      <dgm:prSet presAssocID="{E596C3D5-2F94-4F53-BFE9-286FEB8D3E4A}" presName="rootText" presStyleLbl="node2" presStyleIdx="2" presStyleCnt="5">
        <dgm:presLayoutVars>
          <dgm:chPref val="3"/>
        </dgm:presLayoutVars>
      </dgm:prSet>
      <dgm:spPr/>
      <dgm:t>
        <a:bodyPr/>
        <a:lstStyle/>
        <a:p>
          <a:endParaRPr lang="en-US"/>
        </a:p>
      </dgm:t>
    </dgm:pt>
    <dgm:pt modelId="{671A32EF-230E-4F53-AEA1-27DD4361D5C8}" type="pres">
      <dgm:prSet presAssocID="{E596C3D5-2F94-4F53-BFE9-286FEB8D3E4A}" presName="rootConnector" presStyleLbl="node2" presStyleIdx="2" presStyleCnt="5"/>
      <dgm:spPr/>
      <dgm:t>
        <a:bodyPr/>
        <a:lstStyle/>
        <a:p>
          <a:endParaRPr lang="en-US"/>
        </a:p>
      </dgm:t>
    </dgm:pt>
    <dgm:pt modelId="{682806A8-B56B-44DD-8C64-83CAE4476EAA}" type="pres">
      <dgm:prSet presAssocID="{E596C3D5-2F94-4F53-BFE9-286FEB8D3E4A}" presName="hierChild4" presStyleCnt="0"/>
      <dgm:spPr/>
      <dgm:t>
        <a:bodyPr/>
        <a:lstStyle/>
        <a:p>
          <a:endParaRPr lang="en-US"/>
        </a:p>
      </dgm:t>
    </dgm:pt>
    <dgm:pt modelId="{40F187EC-8DCE-45CF-8171-10BEED452989}" type="pres">
      <dgm:prSet presAssocID="{E596C3D5-2F94-4F53-BFE9-286FEB8D3E4A}" presName="hierChild5" presStyleCnt="0"/>
      <dgm:spPr/>
      <dgm:t>
        <a:bodyPr/>
        <a:lstStyle/>
        <a:p>
          <a:endParaRPr lang="en-US"/>
        </a:p>
      </dgm:t>
    </dgm:pt>
    <dgm:pt modelId="{DCA7FAAE-1B92-4CAA-9A1C-25DC92A9E031}" type="pres">
      <dgm:prSet presAssocID="{C74F42F1-E0DA-4EF4-8BD2-50A26AC3014C}" presName="Name37" presStyleLbl="parChTrans1D2" presStyleIdx="3" presStyleCnt="6"/>
      <dgm:spPr/>
      <dgm:t>
        <a:bodyPr/>
        <a:lstStyle/>
        <a:p>
          <a:endParaRPr lang="en-US"/>
        </a:p>
      </dgm:t>
    </dgm:pt>
    <dgm:pt modelId="{337A3495-95B4-4C98-A71D-D3EE70A54106}" type="pres">
      <dgm:prSet presAssocID="{E2889794-CE92-4AAB-AC0A-193A9A9F4EF3}" presName="hierRoot2" presStyleCnt="0">
        <dgm:presLayoutVars>
          <dgm:hierBranch val="init"/>
        </dgm:presLayoutVars>
      </dgm:prSet>
      <dgm:spPr/>
      <dgm:t>
        <a:bodyPr/>
        <a:lstStyle/>
        <a:p>
          <a:endParaRPr lang="en-US"/>
        </a:p>
      </dgm:t>
    </dgm:pt>
    <dgm:pt modelId="{AB1EB52D-13CB-46DE-886A-0BC657E485E0}" type="pres">
      <dgm:prSet presAssocID="{E2889794-CE92-4AAB-AC0A-193A9A9F4EF3}" presName="rootComposite" presStyleCnt="0"/>
      <dgm:spPr/>
      <dgm:t>
        <a:bodyPr/>
        <a:lstStyle/>
        <a:p>
          <a:endParaRPr lang="en-US"/>
        </a:p>
      </dgm:t>
    </dgm:pt>
    <dgm:pt modelId="{110559CF-4574-47E4-ADE7-33C13DE615A9}" type="pres">
      <dgm:prSet presAssocID="{E2889794-CE92-4AAB-AC0A-193A9A9F4EF3}" presName="rootText" presStyleLbl="node2" presStyleIdx="3" presStyleCnt="5" custScaleX="109843">
        <dgm:presLayoutVars>
          <dgm:chPref val="3"/>
        </dgm:presLayoutVars>
      </dgm:prSet>
      <dgm:spPr/>
      <dgm:t>
        <a:bodyPr/>
        <a:lstStyle/>
        <a:p>
          <a:endParaRPr lang="en-US"/>
        </a:p>
      </dgm:t>
    </dgm:pt>
    <dgm:pt modelId="{D05FC313-C7FB-4C6E-9F33-20C72B455105}" type="pres">
      <dgm:prSet presAssocID="{E2889794-CE92-4AAB-AC0A-193A9A9F4EF3}" presName="rootConnector" presStyleLbl="node2" presStyleIdx="3" presStyleCnt="5"/>
      <dgm:spPr/>
      <dgm:t>
        <a:bodyPr/>
        <a:lstStyle/>
        <a:p>
          <a:endParaRPr lang="en-US"/>
        </a:p>
      </dgm:t>
    </dgm:pt>
    <dgm:pt modelId="{0A40EDFC-E6D3-44C7-B9C9-0941438CC20E}" type="pres">
      <dgm:prSet presAssocID="{E2889794-CE92-4AAB-AC0A-193A9A9F4EF3}" presName="hierChild4" presStyleCnt="0"/>
      <dgm:spPr/>
      <dgm:t>
        <a:bodyPr/>
        <a:lstStyle/>
        <a:p>
          <a:endParaRPr lang="en-US"/>
        </a:p>
      </dgm:t>
    </dgm:pt>
    <dgm:pt modelId="{7C969625-C071-4809-BDAE-0A9F65FBF1E6}" type="pres">
      <dgm:prSet presAssocID="{E2889794-CE92-4AAB-AC0A-193A9A9F4EF3}" presName="hierChild5" presStyleCnt="0"/>
      <dgm:spPr/>
      <dgm:t>
        <a:bodyPr/>
        <a:lstStyle/>
        <a:p>
          <a:endParaRPr lang="en-US"/>
        </a:p>
      </dgm:t>
    </dgm:pt>
    <dgm:pt modelId="{9A6DC4D0-389F-4483-8D8E-CA9906357AC4}" type="pres">
      <dgm:prSet presAssocID="{6352DA2B-C114-4006-BE8C-80CD60630EAE}" presName="Name37" presStyleLbl="parChTrans1D2" presStyleIdx="4" presStyleCnt="6"/>
      <dgm:spPr/>
      <dgm:t>
        <a:bodyPr/>
        <a:lstStyle/>
        <a:p>
          <a:endParaRPr lang="en-US"/>
        </a:p>
      </dgm:t>
    </dgm:pt>
    <dgm:pt modelId="{BD7D6254-C608-430F-A3AA-AD69955DF89D}" type="pres">
      <dgm:prSet presAssocID="{89F64F96-DD79-4DEB-8825-F1DDA4FBA1CF}" presName="hierRoot2" presStyleCnt="0">
        <dgm:presLayoutVars>
          <dgm:hierBranch val="init"/>
        </dgm:presLayoutVars>
      </dgm:prSet>
      <dgm:spPr/>
    </dgm:pt>
    <dgm:pt modelId="{885EB6E9-7A6F-48B3-8494-2A800229BED8}" type="pres">
      <dgm:prSet presAssocID="{89F64F96-DD79-4DEB-8825-F1DDA4FBA1CF}" presName="rootComposite" presStyleCnt="0"/>
      <dgm:spPr/>
    </dgm:pt>
    <dgm:pt modelId="{634BB54A-91F1-4912-A2CD-08D0EABDC60B}" type="pres">
      <dgm:prSet presAssocID="{89F64F96-DD79-4DEB-8825-F1DDA4FBA1CF}" presName="rootText" presStyleLbl="node2" presStyleIdx="4" presStyleCnt="5">
        <dgm:presLayoutVars>
          <dgm:chPref val="3"/>
        </dgm:presLayoutVars>
      </dgm:prSet>
      <dgm:spPr/>
      <dgm:t>
        <a:bodyPr/>
        <a:lstStyle/>
        <a:p>
          <a:endParaRPr lang="en-US"/>
        </a:p>
      </dgm:t>
    </dgm:pt>
    <dgm:pt modelId="{9C999E24-AB59-446C-A164-1C079120F583}" type="pres">
      <dgm:prSet presAssocID="{89F64F96-DD79-4DEB-8825-F1DDA4FBA1CF}" presName="rootConnector" presStyleLbl="node2" presStyleIdx="4" presStyleCnt="5"/>
      <dgm:spPr/>
      <dgm:t>
        <a:bodyPr/>
        <a:lstStyle/>
        <a:p>
          <a:endParaRPr lang="en-US"/>
        </a:p>
      </dgm:t>
    </dgm:pt>
    <dgm:pt modelId="{8EC95408-F90C-4335-9A9F-E772509FE52A}" type="pres">
      <dgm:prSet presAssocID="{89F64F96-DD79-4DEB-8825-F1DDA4FBA1CF}" presName="hierChild4" presStyleCnt="0"/>
      <dgm:spPr/>
    </dgm:pt>
    <dgm:pt modelId="{C07DA8C4-B638-42E3-9C8F-A9502BA5013F}" type="pres">
      <dgm:prSet presAssocID="{89F64F96-DD79-4DEB-8825-F1DDA4FBA1CF}" presName="hierChild5" presStyleCnt="0"/>
      <dgm:spPr/>
    </dgm:pt>
    <dgm:pt modelId="{3E0D0C4A-012C-4ABC-A592-E22B3D3225E2}" type="pres">
      <dgm:prSet presAssocID="{082E306C-5160-44B2-8FDB-DA5B5B5CA4D4}" presName="hierChild3" presStyleCnt="0"/>
      <dgm:spPr/>
      <dgm:t>
        <a:bodyPr/>
        <a:lstStyle/>
        <a:p>
          <a:endParaRPr lang="en-US"/>
        </a:p>
      </dgm:t>
    </dgm:pt>
    <dgm:pt modelId="{EF679D91-68C8-427C-AD94-4C232AA9638E}" type="pres">
      <dgm:prSet presAssocID="{AAA7A326-B329-412C-BD60-71F8AF5FCD20}" presName="Name111" presStyleLbl="parChTrans1D2" presStyleIdx="5" presStyleCnt="6"/>
      <dgm:spPr/>
      <dgm:t>
        <a:bodyPr/>
        <a:lstStyle/>
        <a:p>
          <a:endParaRPr lang="en-US"/>
        </a:p>
      </dgm:t>
    </dgm:pt>
    <dgm:pt modelId="{8AC83A27-5F62-4741-9CA3-AE381263E22F}" type="pres">
      <dgm:prSet presAssocID="{F6C09147-32C8-40CC-92E4-0D6F4C3567ED}" presName="hierRoot3" presStyleCnt="0">
        <dgm:presLayoutVars>
          <dgm:hierBranch val="init"/>
        </dgm:presLayoutVars>
      </dgm:prSet>
      <dgm:spPr/>
      <dgm:t>
        <a:bodyPr/>
        <a:lstStyle/>
        <a:p>
          <a:endParaRPr lang="en-US"/>
        </a:p>
      </dgm:t>
    </dgm:pt>
    <dgm:pt modelId="{4AFD00AB-59B9-493D-80A2-BC74B101441F}" type="pres">
      <dgm:prSet presAssocID="{F6C09147-32C8-40CC-92E4-0D6F4C3567ED}" presName="rootComposite3" presStyleCnt="0"/>
      <dgm:spPr/>
      <dgm:t>
        <a:bodyPr/>
        <a:lstStyle/>
        <a:p>
          <a:endParaRPr lang="en-US"/>
        </a:p>
      </dgm:t>
    </dgm:pt>
    <dgm:pt modelId="{F231CEA8-2815-451F-BA3A-5CA80B3A97DB}" type="pres">
      <dgm:prSet presAssocID="{F6C09147-32C8-40CC-92E4-0D6F4C3567ED}" presName="rootText3" presStyleLbl="asst1" presStyleIdx="0" presStyleCnt="1">
        <dgm:presLayoutVars>
          <dgm:chPref val="3"/>
        </dgm:presLayoutVars>
      </dgm:prSet>
      <dgm:spPr/>
      <dgm:t>
        <a:bodyPr/>
        <a:lstStyle/>
        <a:p>
          <a:endParaRPr lang="en-US"/>
        </a:p>
      </dgm:t>
    </dgm:pt>
    <dgm:pt modelId="{5A1C491F-B467-483A-B20D-CF27EB04FE20}" type="pres">
      <dgm:prSet presAssocID="{F6C09147-32C8-40CC-92E4-0D6F4C3567ED}" presName="rootConnector3" presStyleLbl="asst1" presStyleIdx="0" presStyleCnt="1"/>
      <dgm:spPr/>
      <dgm:t>
        <a:bodyPr/>
        <a:lstStyle/>
        <a:p>
          <a:endParaRPr lang="en-US"/>
        </a:p>
      </dgm:t>
    </dgm:pt>
    <dgm:pt modelId="{BDDA2AC7-BFD3-44E1-8050-33B465573472}" type="pres">
      <dgm:prSet presAssocID="{F6C09147-32C8-40CC-92E4-0D6F4C3567ED}" presName="hierChild6" presStyleCnt="0"/>
      <dgm:spPr/>
      <dgm:t>
        <a:bodyPr/>
        <a:lstStyle/>
        <a:p>
          <a:endParaRPr lang="en-US"/>
        </a:p>
      </dgm:t>
    </dgm:pt>
    <dgm:pt modelId="{256B780B-9195-48E4-886B-31CE4E8FBCFF}" type="pres">
      <dgm:prSet presAssocID="{F6C09147-32C8-40CC-92E4-0D6F4C3567ED}" presName="hierChild7" presStyleCnt="0"/>
      <dgm:spPr/>
      <dgm:t>
        <a:bodyPr/>
        <a:lstStyle/>
        <a:p>
          <a:endParaRPr lang="en-US"/>
        </a:p>
      </dgm:t>
    </dgm:pt>
    <dgm:pt modelId="{16AAABDD-9E93-4654-81D3-BFBD8D95309E}" type="pres">
      <dgm:prSet presAssocID="{5EB9B335-5481-48BF-91E5-C03262E7608B}" presName="hierRoot1" presStyleCnt="0">
        <dgm:presLayoutVars>
          <dgm:hierBranch val="init"/>
        </dgm:presLayoutVars>
      </dgm:prSet>
      <dgm:spPr/>
      <dgm:t>
        <a:bodyPr/>
        <a:lstStyle/>
        <a:p>
          <a:endParaRPr lang="en-US"/>
        </a:p>
      </dgm:t>
    </dgm:pt>
    <dgm:pt modelId="{D921B6F6-E96F-4F44-8442-5AAEBB41DD3C}" type="pres">
      <dgm:prSet presAssocID="{5EB9B335-5481-48BF-91E5-C03262E7608B}" presName="rootComposite1" presStyleCnt="0"/>
      <dgm:spPr/>
      <dgm:t>
        <a:bodyPr/>
        <a:lstStyle/>
        <a:p>
          <a:endParaRPr lang="en-US"/>
        </a:p>
      </dgm:t>
    </dgm:pt>
    <dgm:pt modelId="{796AB1A3-89DD-4DF5-8987-99CF4A702176}" type="pres">
      <dgm:prSet presAssocID="{5EB9B335-5481-48BF-91E5-C03262E7608B}" presName="rootText1" presStyleLbl="node0" presStyleIdx="1" presStyleCnt="2" custLinFactY="37508" custLinFactNeighborX="-62141" custLinFactNeighborY="100000">
        <dgm:presLayoutVars>
          <dgm:chPref val="3"/>
        </dgm:presLayoutVars>
      </dgm:prSet>
      <dgm:spPr/>
      <dgm:t>
        <a:bodyPr/>
        <a:lstStyle/>
        <a:p>
          <a:endParaRPr lang="en-US"/>
        </a:p>
      </dgm:t>
    </dgm:pt>
    <dgm:pt modelId="{8885268F-B195-4762-AFE0-8BBD2155BAAF}" type="pres">
      <dgm:prSet presAssocID="{5EB9B335-5481-48BF-91E5-C03262E7608B}" presName="rootConnector1" presStyleLbl="node1" presStyleIdx="0" presStyleCnt="0"/>
      <dgm:spPr/>
      <dgm:t>
        <a:bodyPr/>
        <a:lstStyle/>
        <a:p>
          <a:endParaRPr lang="en-US"/>
        </a:p>
      </dgm:t>
    </dgm:pt>
    <dgm:pt modelId="{60499D38-688E-4F50-8EAB-3987B289A51E}" type="pres">
      <dgm:prSet presAssocID="{5EB9B335-5481-48BF-91E5-C03262E7608B}" presName="hierChild2" presStyleCnt="0"/>
      <dgm:spPr/>
      <dgm:t>
        <a:bodyPr/>
        <a:lstStyle/>
        <a:p>
          <a:endParaRPr lang="en-US"/>
        </a:p>
      </dgm:t>
    </dgm:pt>
    <dgm:pt modelId="{915EE7EC-F906-4ED1-9CCE-C71BDE2ADC75}" type="pres">
      <dgm:prSet presAssocID="{5EB9B335-5481-48BF-91E5-C03262E7608B}" presName="hierChild3" presStyleCnt="0"/>
      <dgm:spPr/>
      <dgm:t>
        <a:bodyPr/>
        <a:lstStyle/>
        <a:p>
          <a:endParaRPr lang="en-US"/>
        </a:p>
      </dgm:t>
    </dgm:pt>
  </dgm:ptLst>
  <dgm:cxnLst>
    <dgm:cxn modelId="{54ACE0D2-4B64-4E79-A633-8B3D01B8D8DE}" type="presOf" srcId="{97E110C1-44AB-40E8-8B21-A4281C154174}" destId="{61A671A8-CDD5-4EE1-A240-EA56D78AB79B}" srcOrd="1" destOrd="0" presId="urn:microsoft.com/office/officeart/2005/8/layout/orgChart1"/>
    <dgm:cxn modelId="{9FD65875-9696-457E-9345-C07D1956C130}" type="presOf" srcId="{E2889794-CE92-4AAB-AC0A-193A9A9F4EF3}" destId="{D05FC313-C7FB-4C6E-9F33-20C72B455105}" srcOrd="1" destOrd="0" presId="urn:microsoft.com/office/officeart/2005/8/layout/orgChart1"/>
    <dgm:cxn modelId="{C9E2F52E-EB6D-45A1-ABC2-D509807C7B98}" srcId="{082E306C-5160-44B2-8FDB-DA5B5B5CA4D4}" destId="{E2889794-CE92-4AAB-AC0A-193A9A9F4EF3}" srcOrd="4" destOrd="0" parTransId="{C74F42F1-E0DA-4EF4-8BD2-50A26AC3014C}" sibTransId="{22C87A51-5B52-4E36-A892-BD7AA42B4271}"/>
    <dgm:cxn modelId="{C3BEF2AB-E7EB-407A-ACF7-A24A58B6B379}" type="presOf" srcId="{B04B9B70-D59B-4F59-BA0C-DD1F528105BB}" destId="{24DFA2CE-15B2-47A1-B61F-BC699900671D}" srcOrd="0" destOrd="0" presId="urn:microsoft.com/office/officeart/2005/8/layout/orgChart1"/>
    <dgm:cxn modelId="{5A347562-D045-466B-A9AC-CDB73638BA03}" type="presOf" srcId="{082E306C-5160-44B2-8FDB-DA5B5B5CA4D4}" destId="{AB09D8B8-71D5-4E79-A777-3A3B61FEF6F3}" srcOrd="1" destOrd="0" presId="urn:microsoft.com/office/officeart/2005/8/layout/orgChart1"/>
    <dgm:cxn modelId="{FCEDBD11-7D6F-401B-A448-5F57AC3DF33B}" type="presOf" srcId="{89F64F96-DD79-4DEB-8825-F1DDA4FBA1CF}" destId="{9C999E24-AB59-446C-A164-1C079120F583}" srcOrd="1" destOrd="0" presId="urn:microsoft.com/office/officeart/2005/8/layout/orgChart1"/>
    <dgm:cxn modelId="{98952B28-AE5B-46DC-A2A6-EB4729358928}" type="presOf" srcId="{E2889794-CE92-4AAB-AC0A-193A9A9F4EF3}" destId="{110559CF-4574-47E4-ADE7-33C13DE615A9}" srcOrd="0" destOrd="0" presId="urn:microsoft.com/office/officeart/2005/8/layout/orgChart1"/>
    <dgm:cxn modelId="{4CA569A7-5014-4778-8A6E-684E7EEC6761}" type="presOf" srcId="{C35FFDCE-3FE5-4D79-BB13-30DB2F29F327}" destId="{27B13733-3C8B-46D1-ABF8-206453E6827B}" srcOrd="0" destOrd="0" presId="urn:microsoft.com/office/officeart/2005/8/layout/orgChart1"/>
    <dgm:cxn modelId="{2F33D09D-52A5-49BF-A2E5-369C391CFED8}" type="presOf" srcId="{6352DA2B-C114-4006-BE8C-80CD60630EAE}" destId="{9A6DC4D0-389F-4483-8D8E-CA9906357AC4}" srcOrd="0" destOrd="0" presId="urn:microsoft.com/office/officeart/2005/8/layout/orgChart1"/>
    <dgm:cxn modelId="{DD0BE077-EC9B-40E0-A174-BE4A76BAE739}" srcId="{082E306C-5160-44B2-8FDB-DA5B5B5CA4D4}" destId="{F6C09147-32C8-40CC-92E4-0D6F4C3567ED}" srcOrd="0" destOrd="0" parTransId="{AAA7A326-B329-412C-BD60-71F8AF5FCD20}" sibTransId="{DBC74D39-2931-4219-A8E3-9B6319445637}"/>
    <dgm:cxn modelId="{5D7DF7FC-80B7-420C-88FA-730FC4DF8E80}" type="presOf" srcId="{5EB9B335-5481-48BF-91E5-C03262E7608B}" destId="{796AB1A3-89DD-4DF5-8987-99CF4A702176}" srcOrd="0" destOrd="0" presId="urn:microsoft.com/office/officeart/2005/8/layout/orgChart1"/>
    <dgm:cxn modelId="{A6474D91-2ABF-4946-BDDF-22D07F036C2A}" srcId="{082E306C-5160-44B2-8FDB-DA5B5B5CA4D4}" destId="{89F64F96-DD79-4DEB-8825-F1DDA4FBA1CF}" srcOrd="5" destOrd="0" parTransId="{6352DA2B-C114-4006-BE8C-80CD60630EAE}" sibTransId="{C4F863D3-975F-4403-BDA4-4779751F575F}"/>
    <dgm:cxn modelId="{EE8BA652-1088-4B36-8AE3-8335C3C10A1B}" type="presOf" srcId="{97E110C1-44AB-40E8-8B21-A4281C154174}" destId="{737945F8-1732-426C-B535-2848553F3B4D}" srcOrd="0" destOrd="0" presId="urn:microsoft.com/office/officeart/2005/8/layout/orgChart1"/>
    <dgm:cxn modelId="{11F21A3E-7AD7-4930-B8C2-2DFB2B5E9B11}" type="presOf" srcId="{082E306C-5160-44B2-8FDB-DA5B5B5CA4D4}" destId="{0DF362E7-3579-4292-9578-65696C82C8A8}" srcOrd="0" destOrd="0" presId="urn:microsoft.com/office/officeart/2005/8/layout/orgChart1"/>
    <dgm:cxn modelId="{E6DFB52E-74F3-404F-8D11-4D0276F16075}" type="presOf" srcId="{F6C09147-32C8-40CC-92E4-0D6F4C3567ED}" destId="{F231CEA8-2815-451F-BA3A-5CA80B3A97DB}" srcOrd="0" destOrd="0" presId="urn:microsoft.com/office/officeart/2005/8/layout/orgChart1"/>
    <dgm:cxn modelId="{DBBF7399-C290-4538-B579-223EC3F19D95}" srcId="{082E306C-5160-44B2-8FDB-DA5B5B5CA4D4}" destId="{6D7D5A7B-811C-4477-9AFA-52367F3A84E8}" srcOrd="2" destOrd="0" parTransId="{B04B9B70-D59B-4F59-BA0C-DD1F528105BB}" sibTransId="{E1B889D4-3128-4F59-93DB-9BE87CCBF358}"/>
    <dgm:cxn modelId="{8BB7D695-55F3-4589-8A6A-1B0A1D8E5015}" type="presOf" srcId="{89F64F96-DD79-4DEB-8825-F1DDA4FBA1CF}" destId="{634BB54A-91F1-4912-A2CD-08D0EABDC60B}" srcOrd="0" destOrd="0" presId="urn:microsoft.com/office/officeart/2005/8/layout/orgChart1"/>
    <dgm:cxn modelId="{8F983B46-A813-47BB-A3C2-AE533EC11354}" type="presOf" srcId="{9D907581-3EC1-4357-8EE0-6FD2AFCA6360}" destId="{EBC0C0D5-12B8-4775-B1DB-BD38C04847EE}" srcOrd="0" destOrd="0" presId="urn:microsoft.com/office/officeart/2005/8/layout/orgChart1"/>
    <dgm:cxn modelId="{68DFDF5E-3DE0-4450-B4D9-C72398AC7647}" srcId="{082E306C-5160-44B2-8FDB-DA5B5B5CA4D4}" destId="{97E110C1-44AB-40E8-8B21-A4281C154174}" srcOrd="1" destOrd="0" parTransId="{C35FFDCE-3FE5-4D79-BB13-30DB2F29F327}" sibTransId="{727652FB-A35A-4453-9689-4C2675E6BAD8}"/>
    <dgm:cxn modelId="{441DD05D-9BDF-41FE-84C3-60FADAA0C7E9}" srcId="{082E306C-5160-44B2-8FDB-DA5B5B5CA4D4}" destId="{E596C3D5-2F94-4F53-BFE9-286FEB8D3E4A}" srcOrd="3" destOrd="0" parTransId="{E7914AAD-9246-44F8-855D-84AE9B4B6F54}" sibTransId="{8C74BCB0-3575-458F-8919-5722F445B18F}"/>
    <dgm:cxn modelId="{1361E765-85AF-4481-B5D5-8E5DE22D83B9}" type="presOf" srcId="{AAA7A326-B329-412C-BD60-71F8AF5FCD20}" destId="{EF679D91-68C8-427C-AD94-4C232AA9638E}" srcOrd="0" destOrd="0" presId="urn:microsoft.com/office/officeart/2005/8/layout/orgChart1"/>
    <dgm:cxn modelId="{C77AF3E0-0036-4B2E-9558-2E5B79475020}" srcId="{9D907581-3EC1-4357-8EE0-6FD2AFCA6360}" destId="{082E306C-5160-44B2-8FDB-DA5B5B5CA4D4}" srcOrd="0" destOrd="0" parTransId="{A63A2A83-836F-4C17-AE4B-74CADDA94A13}" sibTransId="{79A699CC-B2AD-4041-883D-AABD1140A9AD}"/>
    <dgm:cxn modelId="{3972CF36-C257-40FB-84AD-FAC90962A6CD}" srcId="{9D907581-3EC1-4357-8EE0-6FD2AFCA6360}" destId="{5EB9B335-5481-48BF-91E5-C03262E7608B}" srcOrd="1" destOrd="0" parTransId="{77CF44ED-11BA-447C-9F06-C0AAB8EC1D51}" sibTransId="{B3855D48-1AAD-4829-8C10-63F85102EFED}"/>
    <dgm:cxn modelId="{A0D63DCC-906E-416A-B532-8C55F96EDA4C}" type="presOf" srcId="{6D7D5A7B-811C-4477-9AFA-52367F3A84E8}" destId="{5A3372AF-591A-4B09-9CFB-422D5CC3AFDF}" srcOrd="0" destOrd="0" presId="urn:microsoft.com/office/officeart/2005/8/layout/orgChart1"/>
    <dgm:cxn modelId="{A220D2E7-CFD1-4E2B-8314-DB4BA8C7D33D}" type="presOf" srcId="{E596C3D5-2F94-4F53-BFE9-286FEB8D3E4A}" destId="{23ED2872-EE1D-44BC-AC18-F64DBF682DEE}" srcOrd="0" destOrd="0" presId="urn:microsoft.com/office/officeart/2005/8/layout/orgChart1"/>
    <dgm:cxn modelId="{57B8CE4C-732A-486E-9595-4A2EDADD527C}" type="presOf" srcId="{C74F42F1-E0DA-4EF4-8BD2-50A26AC3014C}" destId="{DCA7FAAE-1B92-4CAA-9A1C-25DC92A9E031}" srcOrd="0" destOrd="0" presId="urn:microsoft.com/office/officeart/2005/8/layout/orgChart1"/>
    <dgm:cxn modelId="{4C511A00-B820-47FB-A68F-B0BD03BEE987}" type="presOf" srcId="{E7914AAD-9246-44F8-855D-84AE9B4B6F54}" destId="{E635D3E9-F8CB-4B0C-84CA-27052C7AEA4F}" srcOrd="0" destOrd="0" presId="urn:microsoft.com/office/officeart/2005/8/layout/orgChart1"/>
    <dgm:cxn modelId="{297C8173-FD82-47F8-969D-0E33C445A3D0}" type="presOf" srcId="{5EB9B335-5481-48BF-91E5-C03262E7608B}" destId="{8885268F-B195-4762-AFE0-8BBD2155BAAF}" srcOrd="1" destOrd="0" presId="urn:microsoft.com/office/officeart/2005/8/layout/orgChart1"/>
    <dgm:cxn modelId="{421833DB-F21E-4983-88D2-CBF10DC568B8}" type="presOf" srcId="{F6C09147-32C8-40CC-92E4-0D6F4C3567ED}" destId="{5A1C491F-B467-483A-B20D-CF27EB04FE20}" srcOrd="1" destOrd="0" presId="urn:microsoft.com/office/officeart/2005/8/layout/orgChart1"/>
    <dgm:cxn modelId="{31BD4708-8CF2-4E07-BD5D-4BA1002F9F33}" type="presOf" srcId="{E596C3D5-2F94-4F53-BFE9-286FEB8D3E4A}" destId="{671A32EF-230E-4F53-AEA1-27DD4361D5C8}" srcOrd="1" destOrd="0" presId="urn:microsoft.com/office/officeart/2005/8/layout/orgChart1"/>
    <dgm:cxn modelId="{D556DADA-0CD6-4508-BECD-EF6D46EF6C23}" type="presOf" srcId="{6D7D5A7B-811C-4477-9AFA-52367F3A84E8}" destId="{42C5B17D-6D90-4011-B9F7-FC4713405CBD}" srcOrd="1" destOrd="0" presId="urn:microsoft.com/office/officeart/2005/8/layout/orgChart1"/>
    <dgm:cxn modelId="{09EDF835-0763-4AA1-ACBB-5B09F37CE244}" type="presParOf" srcId="{EBC0C0D5-12B8-4775-B1DB-BD38C04847EE}" destId="{53215515-0D88-45E9-BF44-C64FB760F8FB}" srcOrd="0" destOrd="0" presId="urn:microsoft.com/office/officeart/2005/8/layout/orgChart1"/>
    <dgm:cxn modelId="{B21B588D-0EEA-4529-A907-FF8EC5C4254E}" type="presParOf" srcId="{53215515-0D88-45E9-BF44-C64FB760F8FB}" destId="{8928692A-8FB3-4B23-A41C-690198EAB198}" srcOrd="0" destOrd="0" presId="urn:microsoft.com/office/officeart/2005/8/layout/orgChart1"/>
    <dgm:cxn modelId="{D9C330BA-1579-4FF0-A3AF-1078D07C7588}" type="presParOf" srcId="{8928692A-8FB3-4B23-A41C-690198EAB198}" destId="{0DF362E7-3579-4292-9578-65696C82C8A8}" srcOrd="0" destOrd="0" presId="urn:microsoft.com/office/officeart/2005/8/layout/orgChart1"/>
    <dgm:cxn modelId="{152F4EFE-94A4-454B-BBBF-D1D6460A7428}" type="presParOf" srcId="{8928692A-8FB3-4B23-A41C-690198EAB198}" destId="{AB09D8B8-71D5-4E79-A777-3A3B61FEF6F3}" srcOrd="1" destOrd="0" presId="urn:microsoft.com/office/officeart/2005/8/layout/orgChart1"/>
    <dgm:cxn modelId="{700CE198-4B9E-443F-BB48-1A6C4F1A510D}" type="presParOf" srcId="{53215515-0D88-45E9-BF44-C64FB760F8FB}" destId="{9E1AFA85-F350-4CD5-8046-EC15707CE86B}" srcOrd="1" destOrd="0" presId="urn:microsoft.com/office/officeart/2005/8/layout/orgChart1"/>
    <dgm:cxn modelId="{E128B75B-0501-4BCA-81FE-EB7767339A20}" type="presParOf" srcId="{9E1AFA85-F350-4CD5-8046-EC15707CE86B}" destId="{27B13733-3C8B-46D1-ABF8-206453E6827B}" srcOrd="0" destOrd="0" presId="urn:microsoft.com/office/officeart/2005/8/layout/orgChart1"/>
    <dgm:cxn modelId="{EBDDC7CA-87B6-4C53-830F-CD3A30455BDA}" type="presParOf" srcId="{9E1AFA85-F350-4CD5-8046-EC15707CE86B}" destId="{1D9A5D27-379E-4C5D-9BE6-392B19350609}" srcOrd="1" destOrd="0" presId="urn:microsoft.com/office/officeart/2005/8/layout/orgChart1"/>
    <dgm:cxn modelId="{5DF1728D-392C-4A91-88CF-0FB55D45291B}" type="presParOf" srcId="{1D9A5D27-379E-4C5D-9BE6-392B19350609}" destId="{05204ADD-3F5D-409A-9DA3-F454D9B28BA2}" srcOrd="0" destOrd="0" presId="urn:microsoft.com/office/officeart/2005/8/layout/orgChart1"/>
    <dgm:cxn modelId="{D2862756-3E59-45AD-8DBA-ED3970CFBE58}" type="presParOf" srcId="{05204ADD-3F5D-409A-9DA3-F454D9B28BA2}" destId="{737945F8-1732-426C-B535-2848553F3B4D}" srcOrd="0" destOrd="0" presId="urn:microsoft.com/office/officeart/2005/8/layout/orgChart1"/>
    <dgm:cxn modelId="{B0D9B48A-EF8C-42FD-924D-33EA1F4EE8CD}" type="presParOf" srcId="{05204ADD-3F5D-409A-9DA3-F454D9B28BA2}" destId="{61A671A8-CDD5-4EE1-A240-EA56D78AB79B}" srcOrd="1" destOrd="0" presId="urn:microsoft.com/office/officeart/2005/8/layout/orgChart1"/>
    <dgm:cxn modelId="{B5890E8F-438A-42A3-B313-A1D689B91B87}" type="presParOf" srcId="{1D9A5D27-379E-4C5D-9BE6-392B19350609}" destId="{55E02EB0-A22A-4DD1-AE2B-8C3948882868}" srcOrd="1" destOrd="0" presId="urn:microsoft.com/office/officeart/2005/8/layout/orgChart1"/>
    <dgm:cxn modelId="{725129D6-1760-4C56-B88C-AECF1F9DC274}" type="presParOf" srcId="{1D9A5D27-379E-4C5D-9BE6-392B19350609}" destId="{A4E8B966-D743-4879-8A58-867033EED91E}" srcOrd="2" destOrd="0" presId="urn:microsoft.com/office/officeart/2005/8/layout/orgChart1"/>
    <dgm:cxn modelId="{52FDBB91-FD16-412F-AE1E-DDBB90A78F9A}" type="presParOf" srcId="{9E1AFA85-F350-4CD5-8046-EC15707CE86B}" destId="{24DFA2CE-15B2-47A1-B61F-BC699900671D}" srcOrd="2" destOrd="0" presId="urn:microsoft.com/office/officeart/2005/8/layout/orgChart1"/>
    <dgm:cxn modelId="{D775F350-CF5A-41EE-92E2-BDAFD107F131}" type="presParOf" srcId="{9E1AFA85-F350-4CD5-8046-EC15707CE86B}" destId="{16703252-A2A0-4BF2-883C-9DB415CC961F}" srcOrd="3" destOrd="0" presId="urn:microsoft.com/office/officeart/2005/8/layout/orgChart1"/>
    <dgm:cxn modelId="{6671B171-17AF-429F-A674-3BE4A0289B0C}" type="presParOf" srcId="{16703252-A2A0-4BF2-883C-9DB415CC961F}" destId="{1BCE519E-3895-4EBE-A7A1-02A69E2323AD}" srcOrd="0" destOrd="0" presId="urn:microsoft.com/office/officeart/2005/8/layout/orgChart1"/>
    <dgm:cxn modelId="{3BAE6B34-BAE9-4B22-AA87-5C77A9648B11}" type="presParOf" srcId="{1BCE519E-3895-4EBE-A7A1-02A69E2323AD}" destId="{5A3372AF-591A-4B09-9CFB-422D5CC3AFDF}" srcOrd="0" destOrd="0" presId="urn:microsoft.com/office/officeart/2005/8/layout/orgChart1"/>
    <dgm:cxn modelId="{9C7A68A3-DA2C-4060-8100-307EF057BEB2}" type="presParOf" srcId="{1BCE519E-3895-4EBE-A7A1-02A69E2323AD}" destId="{42C5B17D-6D90-4011-B9F7-FC4713405CBD}" srcOrd="1" destOrd="0" presId="urn:microsoft.com/office/officeart/2005/8/layout/orgChart1"/>
    <dgm:cxn modelId="{057552A2-6C6C-4E99-931E-0C0FA81546D4}" type="presParOf" srcId="{16703252-A2A0-4BF2-883C-9DB415CC961F}" destId="{46283F72-022B-4DBE-A610-AA1332023C77}" srcOrd="1" destOrd="0" presId="urn:microsoft.com/office/officeart/2005/8/layout/orgChart1"/>
    <dgm:cxn modelId="{F845B33A-1406-4FEB-9CF0-EB7F7FC039F3}" type="presParOf" srcId="{16703252-A2A0-4BF2-883C-9DB415CC961F}" destId="{3C97B941-9C10-414B-AD51-7F468213743C}" srcOrd="2" destOrd="0" presId="urn:microsoft.com/office/officeart/2005/8/layout/orgChart1"/>
    <dgm:cxn modelId="{F029982A-799D-4912-8D32-F2B7EA90462C}" type="presParOf" srcId="{9E1AFA85-F350-4CD5-8046-EC15707CE86B}" destId="{E635D3E9-F8CB-4B0C-84CA-27052C7AEA4F}" srcOrd="4" destOrd="0" presId="urn:microsoft.com/office/officeart/2005/8/layout/orgChart1"/>
    <dgm:cxn modelId="{F6046996-FA06-4ECE-9579-63A940D782E5}" type="presParOf" srcId="{9E1AFA85-F350-4CD5-8046-EC15707CE86B}" destId="{D97A38F7-7790-42DD-9880-84580CED9D5B}" srcOrd="5" destOrd="0" presId="urn:microsoft.com/office/officeart/2005/8/layout/orgChart1"/>
    <dgm:cxn modelId="{1BC7B9A3-A382-4811-B2DF-0D00EEBF44CC}" type="presParOf" srcId="{D97A38F7-7790-42DD-9880-84580CED9D5B}" destId="{33CB3644-5F77-424A-84E1-D14A163C9469}" srcOrd="0" destOrd="0" presId="urn:microsoft.com/office/officeart/2005/8/layout/orgChart1"/>
    <dgm:cxn modelId="{90E3DD2D-BCCC-4F1D-82F8-6B32CB3EAAED}" type="presParOf" srcId="{33CB3644-5F77-424A-84E1-D14A163C9469}" destId="{23ED2872-EE1D-44BC-AC18-F64DBF682DEE}" srcOrd="0" destOrd="0" presId="urn:microsoft.com/office/officeart/2005/8/layout/orgChart1"/>
    <dgm:cxn modelId="{EC821EF0-5135-48FB-A091-57C5E60516A7}" type="presParOf" srcId="{33CB3644-5F77-424A-84E1-D14A163C9469}" destId="{671A32EF-230E-4F53-AEA1-27DD4361D5C8}" srcOrd="1" destOrd="0" presId="urn:microsoft.com/office/officeart/2005/8/layout/orgChart1"/>
    <dgm:cxn modelId="{3C47B9CD-4BB2-4495-9E19-FFFD6A398C0B}" type="presParOf" srcId="{D97A38F7-7790-42DD-9880-84580CED9D5B}" destId="{682806A8-B56B-44DD-8C64-83CAE4476EAA}" srcOrd="1" destOrd="0" presId="urn:microsoft.com/office/officeart/2005/8/layout/orgChart1"/>
    <dgm:cxn modelId="{96A6C843-F00B-4DAD-BE09-48E30D76E197}" type="presParOf" srcId="{D97A38F7-7790-42DD-9880-84580CED9D5B}" destId="{40F187EC-8DCE-45CF-8171-10BEED452989}" srcOrd="2" destOrd="0" presId="urn:microsoft.com/office/officeart/2005/8/layout/orgChart1"/>
    <dgm:cxn modelId="{A618A651-A49E-49F4-B16B-F82F1B6C497A}" type="presParOf" srcId="{9E1AFA85-F350-4CD5-8046-EC15707CE86B}" destId="{DCA7FAAE-1B92-4CAA-9A1C-25DC92A9E031}" srcOrd="6" destOrd="0" presId="urn:microsoft.com/office/officeart/2005/8/layout/orgChart1"/>
    <dgm:cxn modelId="{195E1F2F-38C5-49E5-B031-27DD52B6E358}" type="presParOf" srcId="{9E1AFA85-F350-4CD5-8046-EC15707CE86B}" destId="{337A3495-95B4-4C98-A71D-D3EE70A54106}" srcOrd="7" destOrd="0" presId="urn:microsoft.com/office/officeart/2005/8/layout/orgChart1"/>
    <dgm:cxn modelId="{C61B978B-06D4-40C0-B5B0-D8C6E728B615}" type="presParOf" srcId="{337A3495-95B4-4C98-A71D-D3EE70A54106}" destId="{AB1EB52D-13CB-46DE-886A-0BC657E485E0}" srcOrd="0" destOrd="0" presId="urn:microsoft.com/office/officeart/2005/8/layout/orgChart1"/>
    <dgm:cxn modelId="{6D6B0E88-12E0-4380-B6E2-879AC066D759}" type="presParOf" srcId="{AB1EB52D-13CB-46DE-886A-0BC657E485E0}" destId="{110559CF-4574-47E4-ADE7-33C13DE615A9}" srcOrd="0" destOrd="0" presId="urn:microsoft.com/office/officeart/2005/8/layout/orgChart1"/>
    <dgm:cxn modelId="{CBA5F117-5FDA-4550-A5B3-861095B6A6E5}" type="presParOf" srcId="{AB1EB52D-13CB-46DE-886A-0BC657E485E0}" destId="{D05FC313-C7FB-4C6E-9F33-20C72B455105}" srcOrd="1" destOrd="0" presId="urn:microsoft.com/office/officeart/2005/8/layout/orgChart1"/>
    <dgm:cxn modelId="{126B7E78-DB3A-40C7-9C4E-95CE17AAD597}" type="presParOf" srcId="{337A3495-95B4-4C98-A71D-D3EE70A54106}" destId="{0A40EDFC-E6D3-44C7-B9C9-0941438CC20E}" srcOrd="1" destOrd="0" presId="urn:microsoft.com/office/officeart/2005/8/layout/orgChart1"/>
    <dgm:cxn modelId="{590129FD-FE3D-4BBE-87AB-623EFB2A7633}" type="presParOf" srcId="{337A3495-95B4-4C98-A71D-D3EE70A54106}" destId="{7C969625-C071-4809-BDAE-0A9F65FBF1E6}" srcOrd="2" destOrd="0" presId="urn:microsoft.com/office/officeart/2005/8/layout/orgChart1"/>
    <dgm:cxn modelId="{C2790C0E-4BBB-4A12-B516-98BCC650F837}" type="presParOf" srcId="{9E1AFA85-F350-4CD5-8046-EC15707CE86B}" destId="{9A6DC4D0-389F-4483-8D8E-CA9906357AC4}" srcOrd="8" destOrd="0" presId="urn:microsoft.com/office/officeart/2005/8/layout/orgChart1"/>
    <dgm:cxn modelId="{E8ADCDF1-62B4-4F4C-B503-044AF09F106B}" type="presParOf" srcId="{9E1AFA85-F350-4CD5-8046-EC15707CE86B}" destId="{BD7D6254-C608-430F-A3AA-AD69955DF89D}" srcOrd="9" destOrd="0" presId="urn:microsoft.com/office/officeart/2005/8/layout/orgChart1"/>
    <dgm:cxn modelId="{5BC6FDFE-3448-40F3-AC3B-0F1FE3CA449D}" type="presParOf" srcId="{BD7D6254-C608-430F-A3AA-AD69955DF89D}" destId="{885EB6E9-7A6F-48B3-8494-2A800229BED8}" srcOrd="0" destOrd="0" presId="urn:microsoft.com/office/officeart/2005/8/layout/orgChart1"/>
    <dgm:cxn modelId="{C1C0084A-87C1-4827-BEC0-AB0034D8BA4B}" type="presParOf" srcId="{885EB6E9-7A6F-48B3-8494-2A800229BED8}" destId="{634BB54A-91F1-4912-A2CD-08D0EABDC60B}" srcOrd="0" destOrd="0" presId="urn:microsoft.com/office/officeart/2005/8/layout/orgChart1"/>
    <dgm:cxn modelId="{6F79E5A9-2287-461F-9119-D5E661CD97F7}" type="presParOf" srcId="{885EB6E9-7A6F-48B3-8494-2A800229BED8}" destId="{9C999E24-AB59-446C-A164-1C079120F583}" srcOrd="1" destOrd="0" presId="urn:microsoft.com/office/officeart/2005/8/layout/orgChart1"/>
    <dgm:cxn modelId="{DFEEE179-54E3-47A5-928B-343D87C41B73}" type="presParOf" srcId="{BD7D6254-C608-430F-A3AA-AD69955DF89D}" destId="{8EC95408-F90C-4335-9A9F-E772509FE52A}" srcOrd="1" destOrd="0" presId="urn:microsoft.com/office/officeart/2005/8/layout/orgChart1"/>
    <dgm:cxn modelId="{2806D4AC-970F-4D07-90A5-EE6C557F6CDF}" type="presParOf" srcId="{BD7D6254-C608-430F-A3AA-AD69955DF89D}" destId="{C07DA8C4-B638-42E3-9C8F-A9502BA5013F}" srcOrd="2" destOrd="0" presId="urn:microsoft.com/office/officeart/2005/8/layout/orgChart1"/>
    <dgm:cxn modelId="{9B204B24-2650-450A-94AB-CB0E72CB87FD}" type="presParOf" srcId="{53215515-0D88-45E9-BF44-C64FB760F8FB}" destId="{3E0D0C4A-012C-4ABC-A592-E22B3D3225E2}" srcOrd="2" destOrd="0" presId="urn:microsoft.com/office/officeart/2005/8/layout/orgChart1"/>
    <dgm:cxn modelId="{CB56694A-E497-4205-804A-58DBB284E1B0}" type="presParOf" srcId="{3E0D0C4A-012C-4ABC-A592-E22B3D3225E2}" destId="{EF679D91-68C8-427C-AD94-4C232AA9638E}" srcOrd="0" destOrd="0" presId="urn:microsoft.com/office/officeart/2005/8/layout/orgChart1"/>
    <dgm:cxn modelId="{9162726D-EDE3-4723-AC81-E1B748DAF960}" type="presParOf" srcId="{3E0D0C4A-012C-4ABC-A592-E22B3D3225E2}" destId="{8AC83A27-5F62-4741-9CA3-AE381263E22F}" srcOrd="1" destOrd="0" presId="urn:microsoft.com/office/officeart/2005/8/layout/orgChart1"/>
    <dgm:cxn modelId="{5249B33E-24D9-4A90-A1B8-DA3EAED365C4}" type="presParOf" srcId="{8AC83A27-5F62-4741-9CA3-AE381263E22F}" destId="{4AFD00AB-59B9-493D-80A2-BC74B101441F}" srcOrd="0" destOrd="0" presId="urn:microsoft.com/office/officeart/2005/8/layout/orgChart1"/>
    <dgm:cxn modelId="{F7B23B21-C9E7-44D6-A55A-FFF5F1370C75}" type="presParOf" srcId="{4AFD00AB-59B9-493D-80A2-BC74B101441F}" destId="{F231CEA8-2815-451F-BA3A-5CA80B3A97DB}" srcOrd="0" destOrd="0" presId="urn:microsoft.com/office/officeart/2005/8/layout/orgChart1"/>
    <dgm:cxn modelId="{D0FBCA7B-E13E-4902-8E0A-0D9D4450FFA5}" type="presParOf" srcId="{4AFD00AB-59B9-493D-80A2-BC74B101441F}" destId="{5A1C491F-B467-483A-B20D-CF27EB04FE20}" srcOrd="1" destOrd="0" presId="urn:microsoft.com/office/officeart/2005/8/layout/orgChart1"/>
    <dgm:cxn modelId="{6BB081CD-B5BF-484F-902D-63DE5FA4C77C}" type="presParOf" srcId="{8AC83A27-5F62-4741-9CA3-AE381263E22F}" destId="{BDDA2AC7-BFD3-44E1-8050-33B465573472}" srcOrd="1" destOrd="0" presId="urn:microsoft.com/office/officeart/2005/8/layout/orgChart1"/>
    <dgm:cxn modelId="{7CBCE0A2-277B-43C9-A0DA-195BC8108524}" type="presParOf" srcId="{8AC83A27-5F62-4741-9CA3-AE381263E22F}" destId="{256B780B-9195-48E4-886B-31CE4E8FBCFF}" srcOrd="2" destOrd="0" presId="urn:microsoft.com/office/officeart/2005/8/layout/orgChart1"/>
    <dgm:cxn modelId="{7BB0AE58-8C02-4966-B93F-1C844832A2FF}" type="presParOf" srcId="{EBC0C0D5-12B8-4775-B1DB-BD38C04847EE}" destId="{16AAABDD-9E93-4654-81D3-BFBD8D95309E}" srcOrd="1" destOrd="0" presId="urn:microsoft.com/office/officeart/2005/8/layout/orgChart1"/>
    <dgm:cxn modelId="{083D9236-F133-448C-A84A-2568F0590C1B}" type="presParOf" srcId="{16AAABDD-9E93-4654-81D3-BFBD8D95309E}" destId="{D921B6F6-E96F-4F44-8442-5AAEBB41DD3C}" srcOrd="0" destOrd="0" presId="urn:microsoft.com/office/officeart/2005/8/layout/orgChart1"/>
    <dgm:cxn modelId="{2A1F8BC7-8297-4827-81AA-180B8850E8F2}" type="presParOf" srcId="{D921B6F6-E96F-4F44-8442-5AAEBB41DD3C}" destId="{796AB1A3-89DD-4DF5-8987-99CF4A702176}" srcOrd="0" destOrd="0" presId="urn:microsoft.com/office/officeart/2005/8/layout/orgChart1"/>
    <dgm:cxn modelId="{EDF89B36-F1CA-44B0-8188-C2B5F78462BE}" type="presParOf" srcId="{D921B6F6-E96F-4F44-8442-5AAEBB41DD3C}" destId="{8885268F-B195-4762-AFE0-8BBD2155BAAF}" srcOrd="1" destOrd="0" presId="urn:microsoft.com/office/officeart/2005/8/layout/orgChart1"/>
    <dgm:cxn modelId="{D5987E34-1394-4CAA-8C38-D58193E78288}" type="presParOf" srcId="{16AAABDD-9E93-4654-81D3-BFBD8D95309E}" destId="{60499D38-688E-4F50-8EAB-3987B289A51E}" srcOrd="1" destOrd="0" presId="urn:microsoft.com/office/officeart/2005/8/layout/orgChart1"/>
    <dgm:cxn modelId="{7A5F8FB2-088F-45FE-94E3-CD02689AB13B}" type="presParOf" srcId="{16AAABDD-9E93-4654-81D3-BFBD8D95309E}" destId="{915EE7EC-F906-4ED1-9CCE-C71BDE2ADC75}"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907581-3EC1-4357-8EE0-6FD2AFCA636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82E306C-5160-44B2-8FDB-DA5B5B5CA4D4}">
      <dgm:prSet phldrT="[Text]"/>
      <dgm:spPr/>
      <dgm:t>
        <a:bodyPr/>
        <a:lstStyle/>
        <a:p>
          <a:r>
            <a:rPr lang="en-US" dirty="0" smtClean="0">
              <a:solidFill>
                <a:schemeClr val="tx1"/>
              </a:solidFill>
            </a:rPr>
            <a:t>IC</a:t>
          </a:r>
        </a:p>
        <a:p>
          <a:r>
            <a:rPr lang="en-US" dirty="0" smtClean="0">
              <a:solidFill>
                <a:schemeClr val="tx1"/>
              </a:solidFill>
            </a:rPr>
            <a:t>UCF Chief of Police</a:t>
          </a:r>
          <a:endParaRPr lang="en-US" dirty="0">
            <a:solidFill>
              <a:schemeClr val="tx1"/>
            </a:solidFill>
          </a:endParaRPr>
        </a:p>
      </dgm:t>
    </dgm:pt>
    <dgm:pt modelId="{A63A2A83-836F-4C17-AE4B-74CADDA94A13}" type="parTrans" cxnId="{C77AF3E0-0036-4B2E-9558-2E5B79475020}">
      <dgm:prSet/>
      <dgm:spPr/>
      <dgm:t>
        <a:bodyPr/>
        <a:lstStyle/>
        <a:p>
          <a:endParaRPr lang="en-US">
            <a:solidFill>
              <a:schemeClr val="tx1"/>
            </a:solidFill>
          </a:endParaRPr>
        </a:p>
      </dgm:t>
    </dgm:pt>
    <dgm:pt modelId="{79A699CC-B2AD-4041-883D-AABD1140A9AD}" type="sibTrans" cxnId="{C77AF3E0-0036-4B2E-9558-2E5B79475020}">
      <dgm:prSet/>
      <dgm:spPr/>
      <dgm:t>
        <a:bodyPr/>
        <a:lstStyle/>
        <a:p>
          <a:endParaRPr lang="en-US">
            <a:solidFill>
              <a:schemeClr val="tx1"/>
            </a:solidFill>
          </a:endParaRPr>
        </a:p>
      </dgm:t>
    </dgm:pt>
    <dgm:pt modelId="{F6C09147-32C8-40CC-92E4-0D6F4C3567ED}" type="asst">
      <dgm:prSet phldrT="[Text]"/>
      <dgm:spPr/>
      <dgm:t>
        <a:bodyPr/>
        <a:lstStyle/>
        <a:p>
          <a:r>
            <a:rPr lang="en-US" dirty="0" smtClean="0">
              <a:solidFill>
                <a:schemeClr val="tx1"/>
              </a:solidFill>
            </a:rPr>
            <a:t>PIO</a:t>
          </a:r>
        </a:p>
        <a:p>
          <a:r>
            <a:rPr lang="en-US" dirty="0" smtClean="0">
              <a:solidFill>
                <a:schemeClr val="tx1"/>
              </a:solidFill>
            </a:rPr>
            <a:t>UCF News and Information</a:t>
          </a:r>
          <a:endParaRPr lang="en-US" dirty="0">
            <a:solidFill>
              <a:schemeClr val="tx1"/>
            </a:solidFill>
          </a:endParaRPr>
        </a:p>
      </dgm:t>
    </dgm:pt>
    <dgm:pt modelId="{AAA7A326-B329-412C-BD60-71F8AF5FCD20}" type="parTrans" cxnId="{DD0BE077-EC9B-40E0-A174-BE4A76BAE739}">
      <dgm:prSet/>
      <dgm:spPr/>
      <dgm:t>
        <a:bodyPr/>
        <a:lstStyle/>
        <a:p>
          <a:endParaRPr lang="en-US">
            <a:solidFill>
              <a:schemeClr val="tx1"/>
            </a:solidFill>
          </a:endParaRPr>
        </a:p>
      </dgm:t>
    </dgm:pt>
    <dgm:pt modelId="{DBC74D39-2931-4219-A8E3-9B6319445637}" type="sibTrans" cxnId="{DD0BE077-EC9B-40E0-A174-BE4A76BAE739}">
      <dgm:prSet/>
      <dgm:spPr/>
      <dgm:t>
        <a:bodyPr/>
        <a:lstStyle/>
        <a:p>
          <a:endParaRPr lang="en-US">
            <a:solidFill>
              <a:schemeClr val="tx1"/>
            </a:solidFill>
          </a:endParaRPr>
        </a:p>
      </dgm:t>
    </dgm:pt>
    <dgm:pt modelId="{97E110C1-44AB-40E8-8B21-A4281C154174}">
      <dgm:prSet phldrT="[Text]"/>
      <dgm:spPr>
        <a:solidFill>
          <a:srgbClr val="00B050"/>
        </a:solidFill>
      </dgm:spPr>
      <dgm:t>
        <a:bodyPr/>
        <a:lstStyle/>
        <a:p>
          <a:r>
            <a:rPr lang="en-US" dirty="0" smtClean="0">
              <a:solidFill>
                <a:schemeClr val="tx1"/>
              </a:solidFill>
            </a:rPr>
            <a:t>Operations</a:t>
          </a:r>
          <a:endParaRPr lang="en-US" dirty="0">
            <a:solidFill>
              <a:schemeClr val="tx1"/>
            </a:solidFill>
          </a:endParaRPr>
        </a:p>
      </dgm:t>
    </dgm:pt>
    <dgm:pt modelId="{C35FFDCE-3FE5-4D79-BB13-30DB2F29F327}" type="parTrans" cxnId="{68DFDF5E-3DE0-4450-B4D9-C72398AC7647}">
      <dgm:prSet/>
      <dgm:spPr/>
      <dgm:t>
        <a:bodyPr/>
        <a:lstStyle/>
        <a:p>
          <a:endParaRPr lang="en-US">
            <a:solidFill>
              <a:schemeClr val="tx1"/>
            </a:solidFill>
          </a:endParaRPr>
        </a:p>
      </dgm:t>
    </dgm:pt>
    <dgm:pt modelId="{727652FB-A35A-4453-9689-4C2675E6BAD8}" type="sibTrans" cxnId="{68DFDF5E-3DE0-4450-B4D9-C72398AC7647}">
      <dgm:prSet/>
      <dgm:spPr/>
      <dgm:t>
        <a:bodyPr/>
        <a:lstStyle/>
        <a:p>
          <a:endParaRPr lang="en-US">
            <a:solidFill>
              <a:schemeClr val="tx1"/>
            </a:solidFill>
          </a:endParaRPr>
        </a:p>
      </dgm:t>
    </dgm:pt>
    <dgm:pt modelId="{6D7D5A7B-811C-4477-9AFA-52367F3A84E8}">
      <dgm:prSet phldrT="[Text]"/>
      <dgm:spPr/>
      <dgm:t>
        <a:bodyPr/>
        <a:lstStyle/>
        <a:p>
          <a:r>
            <a:rPr lang="en-US" dirty="0" smtClean="0">
              <a:solidFill>
                <a:schemeClr val="tx1"/>
              </a:solidFill>
            </a:rPr>
            <a:t>Planning</a:t>
          </a:r>
        </a:p>
        <a:p>
          <a:r>
            <a:rPr lang="en-US" dirty="0" smtClean="0">
              <a:solidFill>
                <a:schemeClr val="tx1"/>
              </a:solidFill>
            </a:rPr>
            <a:t>UCF OEM</a:t>
          </a:r>
          <a:endParaRPr lang="en-US" dirty="0">
            <a:solidFill>
              <a:schemeClr val="tx1"/>
            </a:solidFill>
          </a:endParaRPr>
        </a:p>
      </dgm:t>
    </dgm:pt>
    <dgm:pt modelId="{B04B9B70-D59B-4F59-BA0C-DD1F528105BB}" type="parTrans" cxnId="{DBBF7399-C290-4538-B579-223EC3F19D95}">
      <dgm:prSet/>
      <dgm:spPr/>
      <dgm:t>
        <a:bodyPr/>
        <a:lstStyle/>
        <a:p>
          <a:endParaRPr lang="en-US">
            <a:solidFill>
              <a:schemeClr val="tx1"/>
            </a:solidFill>
          </a:endParaRPr>
        </a:p>
      </dgm:t>
    </dgm:pt>
    <dgm:pt modelId="{E1B889D4-3128-4F59-93DB-9BE87CCBF358}" type="sibTrans" cxnId="{DBBF7399-C290-4538-B579-223EC3F19D95}">
      <dgm:prSet/>
      <dgm:spPr/>
      <dgm:t>
        <a:bodyPr/>
        <a:lstStyle/>
        <a:p>
          <a:endParaRPr lang="en-US">
            <a:solidFill>
              <a:schemeClr val="tx1"/>
            </a:solidFill>
          </a:endParaRPr>
        </a:p>
      </dgm:t>
    </dgm:pt>
    <dgm:pt modelId="{E596C3D5-2F94-4F53-BFE9-286FEB8D3E4A}">
      <dgm:prSet phldrT="[Text]"/>
      <dgm:spPr>
        <a:solidFill>
          <a:schemeClr val="accent1"/>
        </a:solidFill>
      </dgm:spPr>
      <dgm:t>
        <a:bodyPr/>
        <a:lstStyle/>
        <a:p>
          <a:r>
            <a:rPr lang="en-US" dirty="0" smtClean="0">
              <a:solidFill>
                <a:schemeClr val="tx1"/>
              </a:solidFill>
            </a:rPr>
            <a:t>Logistics</a:t>
          </a:r>
        </a:p>
        <a:p>
          <a:r>
            <a:rPr lang="en-US" dirty="0" smtClean="0">
              <a:solidFill>
                <a:schemeClr val="tx1"/>
              </a:solidFill>
            </a:rPr>
            <a:t>UCF OEM</a:t>
          </a:r>
          <a:endParaRPr lang="en-US" dirty="0">
            <a:solidFill>
              <a:schemeClr val="tx1"/>
            </a:solidFill>
          </a:endParaRPr>
        </a:p>
      </dgm:t>
    </dgm:pt>
    <dgm:pt modelId="{E7914AAD-9246-44F8-855D-84AE9B4B6F54}" type="parTrans" cxnId="{441DD05D-9BDF-41FE-84C3-60FADAA0C7E9}">
      <dgm:prSet/>
      <dgm:spPr/>
      <dgm:t>
        <a:bodyPr/>
        <a:lstStyle/>
        <a:p>
          <a:endParaRPr lang="en-US">
            <a:solidFill>
              <a:schemeClr val="tx1"/>
            </a:solidFill>
          </a:endParaRPr>
        </a:p>
      </dgm:t>
    </dgm:pt>
    <dgm:pt modelId="{8C74BCB0-3575-458F-8919-5722F445B18F}" type="sibTrans" cxnId="{441DD05D-9BDF-41FE-84C3-60FADAA0C7E9}">
      <dgm:prSet/>
      <dgm:spPr/>
      <dgm:t>
        <a:bodyPr/>
        <a:lstStyle/>
        <a:p>
          <a:endParaRPr lang="en-US">
            <a:solidFill>
              <a:schemeClr val="tx1"/>
            </a:solidFill>
          </a:endParaRPr>
        </a:p>
      </dgm:t>
    </dgm:pt>
    <dgm:pt modelId="{E2889794-CE92-4AAB-AC0A-193A9A9F4EF3}">
      <dgm:prSet/>
      <dgm:spPr>
        <a:solidFill>
          <a:srgbClr val="FF0000"/>
        </a:solidFill>
      </dgm:spPr>
      <dgm:t>
        <a:bodyPr/>
        <a:lstStyle/>
        <a:p>
          <a:r>
            <a:rPr lang="en-US" dirty="0" smtClean="0">
              <a:solidFill>
                <a:schemeClr val="tx1"/>
              </a:solidFill>
            </a:rPr>
            <a:t>Fin / Accounting</a:t>
          </a:r>
        </a:p>
        <a:p>
          <a:endParaRPr lang="en-US" dirty="0">
            <a:solidFill>
              <a:schemeClr val="tx1"/>
            </a:solidFill>
          </a:endParaRPr>
        </a:p>
      </dgm:t>
    </dgm:pt>
    <dgm:pt modelId="{C74F42F1-E0DA-4EF4-8BD2-50A26AC3014C}" type="parTrans" cxnId="{C9E2F52E-EB6D-45A1-ABC2-D509807C7B98}">
      <dgm:prSet/>
      <dgm:spPr/>
      <dgm:t>
        <a:bodyPr/>
        <a:lstStyle/>
        <a:p>
          <a:endParaRPr lang="en-US">
            <a:solidFill>
              <a:schemeClr val="tx1"/>
            </a:solidFill>
          </a:endParaRPr>
        </a:p>
      </dgm:t>
    </dgm:pt>
    <dgm:pt modelId="{22C87A51-5B52-4E36-A892-BD7AA42B4271}" type="sibTrans" cxnId="{C9E2F52E-EB6D-45A1-ABC2-D509807C7B98}">
      <dgm:prSet/>
      <dgm:spPr/>
      <dgm:t>
        <a:bodyPr/>
        <a:lstStyle/>
        <a:p>
          <a:endParaRPr lang="en-US">
            <a:solidFill>
              <a:schemeClr val="tx1"/>
            </a:solidFill>
          </a:endParaRPr>
        </a:p>
      </dgm:t>
    </dgm:pt>
    <dgm:pt modelId="{5EB9B335-5481-48BF-91E5-C03262E7608B}">
      <dgm:prSet/>
      <dgm:spPr/>
      <dgm:t>
        <a:bodyPr/>
        <a:lstStyle/>
        <a:p>
          <a:r>
            <a:rPr lang="en-US" dirty="0" smtClean="0">
              <a:solidFill>
                <a:schemeClr val="tx1"/>
              </a:solidFill>
            </a:rPr>
            <a:t>Liaison</a:t>
          </a:r>
        </a:p>
        <a:p>
          <a:r>
            <a:rPr lang="en-US" dirty="0" smtClean="0">
              <a:solidFill>
                <a:schemeClr val="tx1"/>
              </a:solidFill>
            </a:rPr>
            <a:t>UCF OEM</a:t>
          </a:r>
          <a:endParaRPr lang="en-US" dirty="0">
            <a:solidFill>
              <a:schemeClr val="tx1"/>
            </a:solidFill>
          </a:endParaRPr>
        </a:p>
      </dgm:t>
    </dgm:pt>
    <dgm:pt modelId="{77CF44ED-11BA-447C-9F06-C0AAB8EC1D51}" type="parTrans" cxnId="{3972CF36-C257-40FB-84AD-FAC90962A6CD}">
      <dgm:prSet/>
      <dgm:spPr/>
      <dgm:t>
        <a:bodyPr/>
        <a:lstStyle/>
        <a:p>
          <a:endParaRPr lang="en-US">
            <a:solidFill>
              <a:schemeClr val="tx1"/>
            </a:solidFill>
          </a:endParaRPr>
        </a:p>
      </dgm:t>
    </dgm:pt>
    <dgm:pt modelId="{B3855D48-1AAD-4829-8C10-63F85102EFED}" type="sibTrans" cxnId="{3972CF36-C257-40FB-84AD-FAC90962A6CD}">
      <dgm:prSet/>
      <dgm:spPr/>
      <dgm:t>
        <a:bodyPr/>
        <a:lstStyle/>
        <a:p>
          <a:endParaRPr lang="en-US">
            <a:solidFill>
              <a:schemeClr val="tx1"/>
            </a:solidFill>
          </a:endParaRPr>
        </a:p>
      </dgm:t>
    </dgm:pt>
    <dgm:pt modelId="{4BDFC9E4-37FC-4209-884E-63E0FB855E94}">
      <dgm:prSet phldrT="[Text]"/>
      <dgm:spPr>
        <a:solidFill>
          <a:srgbClr val="00B050"/>
        </a:solidFill>
      </dgm:spPr>
      <dgm:t>
        <a:bodyPr/>
        <a:lstStyle/>
        <a:p>
          <a:r>
            <a:rPr lang="en-US" dirty="0" smtClean="0">
              <a:solidFill>
                <a:schemeClr val="tx1"/>
              </a:solidFill>
            </a:rPr>
            <a:t>Law Enforcement</a:t>
          </a:r>
          <a:endParaRPr lang="en-US" dirty="0">
            <a:solidFill>
              <a:schemeClr val="tx1"/>
            </a:solidFill>
          </a:endParaRPr>
        </a:p>
      </dgm:t>
    </dgm:pt>
    <dgm:pt modelId="{42A701D5-1951-425E-8EF9-47001E0D4989}" type="parTrans" cxnId="{F88DC11C-4B3A-4674-BAD7-B393A17FF398}">
      <dgm:prSet/>
      <dgm:spPr/>
      <dgm:t>
        <a:bodyPr/>
        <a:lstStyle/>
        <a:p>
          <a:endParaRPr lang="en-US">
            <a:solidFill>
              <a:schemeClr val="tx1"/>
            </a:solidFill>
          </a:endParaRPr>
        </a:p>
      </dgm:t>
    </dgm:pt>
    <dgm:pt modelId="{BAEBB442-4A21-4374-867B-261704D7E7DA}" type="sibTrans" cxnId="{F88DC11C-4B3A-4674-BAD7-B393A17FF398}">
      <dgm:prSet/>
      <dgm:spPr/>
      <dgm:t>
        <a:bodyPr/>
        <a:lstStyle/>
        <a:p>
          <a:endParaRPr lang="en-US">
            <a:solidFill>
              <a:schemeClr val="tx1"/>
            </a:solidFill>
          </a:endParaRPr>
        </a:p>
      </dgm:t>
    </dgm:pt>
    <dgm:pt modelId="{F9A43887-D66A-4F52-AC14-27E8AEE4F871}">
      <dgm:prSet phldrT="[Text]"/>
      <dgm:spPr>
        <a:solidFill>
          <a:srgbClr val="00B050"/>
        </a:solidFill>
      </dgm:spPr>
      <dgm:t>
        <a:bodyPr/>
        <a:lstStyle/>
        <a:p>
          <a:r>
            <a:rPr lang="en-US" dirty="0" smtClean="0">
              <a:solidFill>
                <a:schemeClr val="tx1"/>
              </a:solidFill>
            </a:rPr>
            <a:t>Campus</a:t>
          </a:r>
          <a:endParaRPr lang="en-US" dirty="0">
            <a:solidFill>
              <a:schemeClr val="tx1"/>
            </a:solidFill>
          </a:endParaRPr>
        </a:p>
      </dgm:t>
    </dgm:pt>
    <dgm:pt modelId="{18817757-A7FD-4B74-8812-DD0C0CC27D7B}" type="parTrans" cxnId="{62D4EF3E-B2AA-4FD2-B8DA-6543C85289EC}">
      <dgm:prSet/>
      <dgm:spPr/>
      <dgm:t>
        <a:bodyPr/>
        <a:lstStyle/>
        <a:p>
          <a:endParaRPr lang="en-US">
            <a:solidFill>
              <a:schemeClr val="tx1"/>
            </a:solidFill>
          </a:endParaRPr>
        </a:p>
      </dgm:t>
    </dgm:pt>
    <dgm:pt modelId="{CD034835-A1FF-4855-8370-1066440F2B7D}" type="sibTrans" cxnId="{62D4EF3E-B2AA-4FD2-B8DA-6543C85289EC}">
      <dgm:prSet/>
      <dgm:spPr/>
      <dgm:t>
        <a:bodyPr/>
        <a:lstStyle/>
        <a:p>
          <a:endParaRPr lang="en-US">
            <a:solidFill>
              <a:schemeClr val="tx1"/>
            </a:solidFill>
          </a:endParaRPr>
        </a:p>
      </dgm:t>
    </dgm:pt>
    <dgm:pt modelId="{EBC0C0D5-12B8-4775-B1DB-BD38C04847EE}" type="pres">
      <dgm:prSet presAssocID="{9D907581-3EC1-4357-8EE0-6FD2AFCA6360}" presName="hierChild1" presStyleCnt="0">
        <dgm:presLayoutVars>
          <dgm:orgChart val="1"/>
          <dgm:chPref val="1"/>
          <dgm:dir/>
          <dgm:animOne val="branch"/>
          <dgm:animLvl val="lvl"/>
          <dgm:resizeHandles/>
        </dgm:presLayoutVars>
      </dgm:prSet>
      <dgm:spPr/>
      <dgm:t>
        <a:bodyPr/>
        <a:lstStyle/>
        <a:p>
          <a:endParaRPr lang="en-US"/>
        </a:p>
      </dgm:t>
    </dgm:pt>
    <dgm:pt modelId="{53215515-0D88-45E9-BF44-C64FB760F8FB}" type="pres">
      <dgm:prSet presAssocID="{082E306C-5160-44B2-8FDB-DA5B5B5CA4D4}" presName="hierRoot1" presStyleCnt="0">
        <dgm:presLayoutVars>
          <dgm:hierBranch val="init"/>
        </dgm:presLayoutVars>
      </dgm:prSet>
      <dgm:spPr/>
    </dgm:pt>
    <dgm:pt modelId="{8928692A-8FB3-4B23-A41C-690198EAB198}" type="pres">
      <dgm:prSet presAssocID="{082E306C-5160-44B2-8FDB-DA5B5B5CA4D4}" presName="rootComposite1" presStyleCnt="0"/>
      <dgm:spPr/>
    </dgm:pt>
    <dgm:pt modelId="{0DF362E7-3579-4292-9578-65696C82C8A8}" type="pres">
      <dgm:prSet presAssocID="{082E306C-5160-44B2-8FDB-DA5B5B5CA4D4}" presName="rootText1" presStyleLbl="node0" presStyleIdx="0" presStyleCnt="2">
        <dgm:presLayoutVars>
          <dgm:chPref val="3"/>
        </dgm:presLayoutVars>
      </dgm:prSet>
      <dgm:spPr/>
      <dgm:t>
        <a:bodyPr/>
        <a:lstStyle/>
        <a:p>
          <a:endParaRPr lang="en-US"/>
        </a:p>
      </dgm:t>
    </dgm:pt>
    <dgm:pt modelId="{AB09D8B8-71D5-4E79-A777-3A3B61FEF6F3}" type="pres">
      <dgm:prSet presAssocID="{082E306C-5160-44B2-8FDB-DA5B5B5CA4D4}" presName="rootConnector1" presStyleLbl="node1" presStyleIdx="0" presStyleCnt="0"/>
      <dgm:spPr/>
      <dgm:t>
        <a:bodyPr/>
        <a:lstStyle/>
        <a:p>
          <a:endParaRPr lang="en-US"/>
        </a:p>
      </dgm:t>
    </dgm:pt>
    <dgm:pt modelId="{9E1AFA85-F350-4CD5-8046-EC15707CE86B}" type="pres">
      <dgm:prSet presAssocID="{082E306C-5160-44B2-8FDB-DA5B5B5CA4D4}" presName="hierChild2" presStyleCnt="0"/>
      <dgm:spPr/>
    </dgm:pt>
    <dgm:pt modelId="{27B13733-3C8B-46D1-ABF8-206453E6827B}" type="pres">
      <dgm:prSet presAssocID="{C35FFDCE-3FE5-4D79-BB13-30DB2F29F327}" presName="Name37" presStyleLbl="parChTrans1D2" presStyleIdx="0" presStyleCnt="5"/>
      <dgm:spPr/>
      <dgm:t>
        <a:bodyPr/>
        <a:lstStyle/>
        <a:p>
          <a:endParaRPr lang="en-US"/>
        </a:p>
      </dgm:t>
    </dgm:pt>
    <dgm:pt modelId="{1D9A5D27-379E-4C5D-9BE6-392B19350609}" type="pres">
      <dgm:prSet presAssocID="{97E110C1-44AB-40E8-8B21-A4281C154174}" presName="hierRoot2" presStyleCnt="0">
        <dgm:presLayoutVars>
          <dgm:hierBranch val="init"/>
        </dgm:presLayoutVars>
      </dgm:prSet>
      <dgm:spPr/>
    </dgm:pt>
    <dgm:pt modelId="{05204ADD-3F5D-409A-9DA3-F454D9B28BA2}" type="pres">
      <dgm:prSet presAssocID="{97E110C1-44AB-40E8-8B21-A4281C154174}" presName="rootComposite" presStyleCnt="0"/>
      <dgm:spPr/>
    </dgm:pt>
    <dgm:pt modelId="{737945F8-1732-426C-B535-2848553F3B4D}" type="pres">
      <dgm:prSet presAssocID="{97E110C1-44AB-40E8-8B21-A4281C154174}" presName="rootText" presStyleLbl="node2" presStyleIdx="0" presStyleCnt="4">
        <dgm:presLayoutVars>
          <dgm:chPref val="3"/>
        </dgm:presLayoutVars>
      </dgm:prSet>
      <dgm:spPr/>
      <dgm:t>
        <a:bodyPr/>
        <a:lstStyle/>
        <a:p>
          <a:endParaRPr lang="en-US"/>
        </a:p>
      </dgm:t>
    </dgm:pt>
    <dgm:pt modelId="{61A671A8-CDD5-4EE1-A240-EA56D78AB79B}" type="pres">
      <dgm:prSet presAssocID="{97E110C1-44AB-40E8-8B21-A4281C154174}" presName="rootConnector" presStyleLbl="node2" presStyleIdx="0" presStyleCnt="4"/>
      <dgm:spPr/>
      <dgm:t>
        <a:bodyPr/>
        <a:lstStyle/>
        <a:p>
          <a:endParaRPr lang="en-US"/>
        </a:p>
      </dgm:t>
    </dgm:pt>
    <dgm:pt modelId="{55E02EB0-A22A-4DD1-AE2B-8C3948882868}" type="pres">
      <dgm:prSet presAssocID="{97E110C1-44AB-40E8-8B21-A4281C154174}" presName="hierChild4" presStyleCnt="0"/>
      <dgm:spPr/>
    </dgm:pt>
    <dgm:pt modelId="{9450FC03-F042-4357-B9F2-6673DBBBE919}" type="pres">
      <dgm:prSet presAssocID="{42A701D5-1951-425E-8EF9-47001E0D4989}" presName="Name37" presStyleLbl="parChTrans1D3" presStyleIdx="0" presStyleCnt="2"/>
      <dgm:spPr/>
      <dgm:t>
        <a:bodyPr/>
        <a:lstStyle/>
        <a:p>
          <a:endParaRPr lang="en-US"/>
        </a:p>
      </dgm:t>
    </dgm:pt>
    <dgm:pt modelId="{928B8525-B906-4042-96AF-ADB9AF55C22E}" type="pres">
      <dgm:prSet presAssocID="{4BDFC9E4-37FC-4209-884E-63E0FB855E94}" presName="hierRoot2" presStyleCnt="0">
        <dgm:presLayoutVars>
          <dgm:hierBranch val="init"/>
        </dgm:presLayoutVars>
      </dgm:prSet>
      <dgm:spPr/>
    </dgm:pt>
    <dgm:pt modelId="{476BBABC-86E5-4342-8B58-A0630EE134A4}" type="pres">
      <dgm:prSet presAssocID="{4BDFC9E4-37FC-4209-884E-63E0FB855E94}" presName="rootComposite" presStyleCnt="0"/>
      <dgm:spPr/>
    </dgm:pt>
    <dgm:pt modelId="{7EA230D4-C405-443D-ACF9-0417BE8FDD18}" type="pres">
      <dgm:prSet presAssocID="{4BDFC9E4-37FC-4209-884E-63E0FB855E94}" presName="rootText" presStyleLbl="node3" presStyleIdx="0" presStyleCnt="2">
        <dgm:presLayoutVars>
          <dgm:chPref val="3"/>
        </dgm:presLayoutVars>
      </dgm:prSet>
      <dgm:spPr/>
      <dgm:t>
        <a:bodyPr/>
        <a:lstStyle/>
        <a:p>
          <a:endParaRPr lang="en-US"/>
        </a:p>
      </dgm:t>
    </dgm:pt>
    <dgm:pt modelId="{308031FA-1337-4994-B3EB-FBF4AC4DECA4}" type="pres">
      <dgm:prSet presAssocID="{4BDFC9E4-37FC-4209-884E-63E0FB855E94}" presName="rootConnector" presStyleLbl="node3" presStyleIdx="0" presStyleCnt="2"/>
      <dgm:spPr/>
      <dgm:t>
        <a:bodyPr/>
        <a:lstStyle/>
        <a:p>
          <a:endParaRPr lang="en-US"/>
        </a:p>
      </dgm:t>
    </dgm:pt>
    <dgm:pt modelId="{1EC41D75-0511-40B9-87F2-FB9C48744F51}" type="pres">
      <dgm:prSet presAssocID="{4BDFC9E4-37FC-4209-884E-63E0FB855E94}" presName="hierChild4" presStyleCnt="0"/>
      <dgm:spPr/>
    </dgm:pt>
    <dgm:pt modelId="{A835D116-9DC7-4C4E-A276-81B3855F6D0C}" type="pres">
      <dgm:prSet presAssocID="{4BDFC9E4-37FC-4209-884E-63E0FB855E94}" presName="hierChild5" presStyleCnt="0"/>
      <dgm:spPr/>
    </dgm:pt>
    <dgm:pt modelId="{600650C9-8B9C-4DA7-B70F-5F37240B96DD}" type="pres">
      <dgm:prSet presAssocID="{18817757-A7FD-4B74-8812-DD0C0CC27D7B}" presName="Name37" presStyleLbl="parChTrans1D3" presStyleIdx="1" presStyleCnt="2"/>
      <dgm:spPr/>
      <dgm:t>
        <a:bodyPr/>
        <a:lstStyle/>
        <a:p>
          <a:endParaRPr lang="en-US"/>
        </a:p>
      </dgm:t>
    </dgm:pt>
    <dgm:pt modelId="{4ADF37E3-9E74-480E-8FF1-4B56737D9C97}" type="pres">
      <dgm:prSet presAssocID="{F9A43887-D66A-4F52-AC14-27E8AEE4F871}" presName="hierRoot2" presStyleCnt="0">
        <dgm:presLayoutVars>
          <dgm:hierBranch val="init"/>
        </dgm:presLayoutVars>
      </dgm:prSet>
      <dgm:spPr/>
    </dgm:pt>
    <dgm:pt modelId="{E1B10F6A-E130-4B6A-81E8-BE6F0336F657}" type="pres">
      <dgm:prSet presAssocID="{F9A43887-D66A-4F52-AC14-27E8AEE4F871}" presName="rootComposite" presStyleCnt="0"/>
      <dgm:spPr/>
    </dgm:pt>
    <dgm:pt modelId="{B153AC88-A175-468C-B9FE-A31BBFBC2770}" type="pres">
      <dgm:prSet presAssocID="{F9A43887-D66A-4F52-AC14-27E8AEE4F871}" presName="rootText" presStyleLbl="node3" presStyleIdx="1" presStyleCnt="2">
        <dgm:presLayoutVars>
          <dgm:chPref val="3"/>
        </dgm:presLayoutVars>
      </dgm:prSet>
      <dgm:spPr/>
      <dgm:t>
        <a:bodyPr/>
        <a:lstStyle/>
        <a:p>
          <a:endParaRPr lang="en-US"/>
        </a:p>
      </dgm:t>
    </dgm:pt>
    <dgm:pt modelId="{D511B604-FF3F-4717-BB6D-875C8743AD0B}" type="pres">
      <dgm:prSet presAssocID="{F9A43887-D66A-4F52-AC14-27E8AEE4F871}" presName="rootConnector" presStyleLbl="node3" presStyleIdx="1" presStyleCnt="2"/>
      <dgm:spPr/>
      <dgm:t>
        <a:bodyPr/>
        <a:lstStyle/>
        <a:p>
          <a:endParaRPr lang="en-US"/>
        </a:p>
      </dgm:t>
    </dgm:pt>
    <dgm:pt modelId="{1CBFC8DB-D765-42D0-8CAA-69A6C4527014}" type="pres">
      <dgm:prSet presAssocID="{F9A43887-D66A-4F52-AC14-27E8AEE4F871}" presName="hierChild4" presStyleCnt="0"/>
      <dgm:spPr/>
    </dgm:pt>
    <dgm:pt modelId="{2B723916-1997-4FD4-92A9-CECA5EB831DD}" type="pres">
      <dgm:prSet presAssocID="{F9A43887-D66A-4F52-AC14-27E8AEE4F871}" presName="hierChild5" presStyleCnt="0"/>
      <dgm:spPr/>
    </dgm:pt>
    <dgm:pt modelId="{A4E8B966-D743-4879-8A58-867033EED91E}" type="pres">
      <dgm:prSet presAssocID="{97E110C1-44AB-40E8-8B21-A4281C154174}" presName="hierChild5" presStyleCnt="0"/>
      <dgm:spPr/>
    </dgm:pt>
    <dgm:pt modelId="{24DFA2CE-15B2-47A1-B61F-BC699900671D}" type="pres">
      <dgm:prSet presAssocID="{B04B9B70-D59B-4F59-BA0C-DD1F528105BB}" presName="Name37" presStyleLbl="parChTrans1D2" presStyleIdx="1" presStyleCnt="5"/>
      <dgm:spPr/>
      <dgm:t>
        <a:bodyPr/>
        <a:lstStyle/>
        <a:p>
          <a:endParaRPr lang="en-US"/>
        </a:p>
      </dgm:t>
    </dgm:pt>
    <dgm:pt modelId="{16703252-A2A0-4BF2-883C-9DB415CC961F}" type="pres">
      <dgm:prSet presAssocID="{6D7D5A7B-811C-4477-9AFA-52367F3A84E8}" presName="hierRoot2" presStyleCnt="0">
        <dgm:presLayoutVars>
          <dgm:hierBranch val="init"/>
        </dgm:presLayoutVars>
      </dgm:prSet>
      <dgm:spPr/>
    </dgm:pt>
    <dgm:pt modelId="{1BCE519E-3895-4EBE-A7A1-02A69E2323AD}" type="pres">
      <dgm:prSet presAssocID="{6D7D5A7B-811C-4477-9AFA-52367F3A84E8}" presName="rootComposite" presStyleCnt="0"/>
      <dgm:spPr/>
    </dgm:pt>
    <dgm:pt modelId="{5A3372AF-591A-4B09-9CFB-422D5CC3AFDF}" type="pres">
      <dgm:prSet presAssocID="{6D7D5A7B-811C-4477-9AFA-52367F3A84E8}" presName="rootText" presStyleLbl="node2" presStyleIdx="1" presStyleCnt="4">
        <dgm:presLayoutVars>
          <dgm:chPref val="3"/>
        </dgm:presLayoutVars>
      </dgm:prSet>
      <dgm:spPr/>
      <dgm:t>
        <a:bodyPr/>
        <a:lstStyle/>
        <a:p>
          <a:endParaRPr lang="en-US"/>
        </a:p>
      </dgm:t>
    </dgm:pt>
    <dgm:pt modelId="{42C5B17D-6D90-4011-B9F7-FC4713405CBD}" type="pres">
      <dgm:prSet presAssocID="{6D7D5A7B-811C-4477-9AFA-52367F3A84E8}" presName="rootConnector" presStyleLbl="node2" presStyleIdx="1" presStyleCnt="4"/>
      <dgm:spPr/>
      <dgm:t>
        <a:bodyPr/>
        <a:lstStyle/>
        <a:p>
          <a:endParaRPr lang="en-US"/>
        </a:p>
      </dgm:t>
    </dgm:pt>
    <dgm:pt modelId="{46283F72-022B-4DBE-A610-AA1332023C77}" type="pres">
      <dgm:prSet presAssocID="{6D7D5A7B-811C-4477-9AFA-52367F3A84E8}" presName="hierChild4" presStyleCnt="0"/>
      <dgm:spPr/>
    </dgm:pt>
    <dgm:pt modelId="{3C97B941-9C10-414B-AD51-7F468213743C}" type="pres">
      <dgm:prSet presAssocID="{6D7D5A7B-811C-4477-9AFA-52367F3A84E8}" presName="hierChild5" presStyleCnt="0"/>
      <dgm:spPr/>
    </dgm:pt>
    <dgm:pt modelId="{E635D3E9-F8CB-4B0C-84CA-27052C7AEA4F}" type="pres">
      <dgm:prSet presAssocID="{E7914AAD-9246-44F8-855D-84AE9B4B6F54}" presName="Name37" presStyleLbl="parChTrans1D2" presStyleIdx="2" presStyleCnt="5"/>
      <dgm:spPr/>
      <dgm:t>
        <a:bodyPr/>
        <a:lstStyle/>
        <a:p>
          <a:endParaRPr lang="en-US"/>
        </a:p>
      </dgm:t>
    </dgm:pt>
    <dgm:pt modelId="{D97A38F7-7790-42DD-9880-84580CED9D5B}" type="pres">
      <dgm:prSet presAssocID="{E596C3D5-2F94-4F53-BFE9-286FEB8D3E4A}" presName="hierRoot2" presStyleCnt="0">
        <dgm:presLayoutVars>
          <dgm:hierBranch val="init"/>
        </dgm:presLayoutVars>
      </dgm:prSet>
      <dgm:spPr/>
    </dgm:pt>
    <dgm:pt modelId="{33CB3644-5F77-424A-84E1-D14A163C9469}" type="pres">
      <dgm:prSet presAssocID="{E596C3D5-2F94-4F53-BFE9-286FEB8D3E4A}" presName="rootComposite" presStyleCnt="0"/>
      <dgm:spPr/>
    </dgm:pt>
    <dgm:pt modelId="{23ED2872-EE1D-44BC-AC18-F64DBF682DEE}" type="pres">
      <dgm:prSet presAssocID="{E596C3D5-2F94-4F53-BFE9-286FEB8D3E4A}" presName="rootText" presStyleLbl="node2" presStyleIdx="2" presStyleCnt="4">
        <dgm:presLayoutVars>
          <dgm:chPref val="3"/>
        </dgm:presLayoutVars>
      </dgm:prSet>
      <dgm:spPr/>
      <dgm:t>
        <a:bodyPr/>
        <a:lstStyle/>
        <a:p>
          <a:endParaRPr lang="en-US"/>
        </a:p>
      </dgm:t>
    </dgm:pt>
    <dgm:pt modelId="{671A32EF-230E-4F53-AEA1-27DD4361D5C8}" type="pres">
      <dgm:prSet presAssocID="{E596C3D5-2F94-4F53-BFE9-286FEB8D3E4A}" presName="rootConnector" presStyleLbl="node2" presStyleIdx="2" presStyleCnt="4"/>
      <dgm:spPr/>
      <dgm:t>
        <a:bodyPr/>
        <a:lstStyle/>
        <a:p>
          <a:endParaRPr lang="en-US"/>
        </a:p>
      </dgm:t>
    </dgm:pt>
    <dgm:pt modelId="{682806A8-B56B-44DD-8C64-83CAE4476EAA}" type="pres">
      <dgm:prSet presAssocID="{E596C3D5-2F94-4F53-BFE9-286FEB8D3E4A}" presName="hierChild4" presStyleCnt="0"/>
      <dgm:spPr/>
    </dgm:pt>
    <dgm:pt modelId="{40F187EC-8DCE-45CF-8171-10BEED452989}" type="pres">
      <dgm:prSet presAssocID="{E596C3D5-2F94-4F53-BFE9-286FEB8D3E4A}" presName="hierChild5" presStyleCnt="0"/>
      <dgm:spPr/>
    </dgm:pt>
    <dgm:pt modelId="{DCA7FAAE-1B92-4CAA-9A1C-25DC92A9E031}" type="pres">
      <dgm:prSet presAssocID="{C74F42F1-E0DA-4EF4-8BD2-50A26AC3014C}" presName="Name37" presStyleLbl="parChTrans1D2" presStyleIdx="3" presStyleCnt="5"/>
      <dgm:spPr/>
      <dgm:t>
        <a:bodyPr/>
        <a:lstStyle/>
        <a:p>
          <a:endParaRPr lang="en-US"/>
        </a:p>
      </dgm:t>
    </dgm:pt>
    <dgm:pt modelId="{337A3495-95B4-4C98-A71D-D3EE70A54106}" type="pres">
      <dgm:prSet presAssocID="{E2889794-CE92-4AAB-AC0A-193A9A9F4EF3}" presName="hierRoot2" presStyleCnt="0">
        <dgm:presLayoutVars>
          <dgm:hierBranch val="init"/>
        </dgm:presLayoutVars>
      </dgm:prSet>
      <dgm:spPr/>
    </dgm:pt>
    <dgm:pt modelId="{AB1EB52D-13CB-46DE-886A-0BC657E485E0}" type="pres">
      <dgm:prSet presAssocID="{E2889794-CE92-4AAB-AC0A-193A9A9F4EF3}" presName="rootComposite" presStyleCnt="0"/>
      <dgm:spPr/>
    </dgm:pt>
    <dgm:pt modelId="{110559CF-4574-47E4-ADE7-33C13DE615A9}" type="pres">
      <dgm:prSet presAssocID="{E2889794-CE92-4AAB-AC0A-193A9A9F4EF3}" presName="rootText" presStyleLbl="node2" presStyleIdx="3" presStyleCnt="4">
        <dgm:presLayoutVars>
          <dgm:chPref val="3"/>
        </dgm:presLayoutVars>
      </dgm:prSet>
      <dgm:spPr/>
      <dgm:t>
        <a:bodyPr/>
        <a:lstStyle/>
        <a:p>
          <a:endParaRPr lang="en-US"/>
        </a:p>
      </dgm:t>
    </dgm:pt>
    <dgm:pt modelId="{D05FC313-C7FB-4C6E-9F33-20C72B455105}" type="pres">
      <dgm:prSet presAssocID="{E2889794-CE92-4AAB-AC0A-193A9A9F4EF3}" presName="rootConnector" presStyleLbl="node2" presStyleIdx="3" presStyleCnt="4"/>
      <dgm:spPr/>
      <dgm:t>
        <a:bodyPr/>
        <a:lstStyle/>
        <a:p>
          <a:endParaRPr lang="en-US"/>
        </a:p>
      </dgm:t>
    </dgm:pt>
    <dgm:pt modelId="{0A40EDFC-E6D3-44C7-B9C9-0941438CC20E}" type="pres">
      <dgm:prSet presAssocID="{E2889794-CE92-4AAB-AC0A-193A9A9F4EF3}" presName="hierChild4" presStyleCnt="0"/>
      <dgm:spPr/>
    </dgm:pt>
    <dgm:pt modelId="{7C969625-C071-4809-BDAE-0A9F65FBF1E6}" type="pres">
      <dgm:prSet presAssocID="{E2889794-CE92-4AAB-AC0A-193A9A9F4EF3}" presName="hierChild5" presStyleCnt="0"/>
      <dgm:spPr/>
    </dgm:pt>
    <dgm:pt modelId="{3E0D0C4A-012C-4ABC-A592-E22B3D3225E2}" type="pres">
      <dgm:prSet presAssocID="{082E306C-5160-44B2-8FDB-DA5B5B5CA4D4}" presName="hierChild3" presStyleCnt="0"/>
      <dgm:spPr/>
    </dgm:pt>
    <dgm:pt modelId="{EF679D91-68C8-427C-AD94-4C232AA9638E}" type="pres">
      <dgm:prSet presAssocID="{AAA7A326-B329-412C-BD60-71F8AF5FCD20}" presName="Name111" presStyleLbl="parChTrans1D2" presStyleIdx="4" presStyleCnt="5"/>
      <dgm:spPr/>
      <dgm:t>
        <a:bodyPr/>
        <a:lstStyle/>
        <a:p>
          <a:endParaRPr lang="en-US"/>
        </a:p>
      </dgm:t>
    </dgm:pt>
    <dgm:pt modelId="{8AC83A27-5F62-4741-9CA3-AE381263E22F}" type="pres">
      <dgm:prSet presAssocID="{F6C09147-32C8-40CC-92E4-0D6F4C3567ED}" presName="hierRoot3" presStyleCnt="0">
        <dgm:presLayoutVars>
          <dgm:hierBranch val="init"/>
        </dgm:presLayoutVars>
      </dgm:prSet>
      <dgm:spPr/>
    </dgm:pt>
    <dgm:pt modelId="{4AFD00AB-59B9-493D-80A2-BC74B101441F}" type="pres">
      <dgm:prSet presAssocID="{F6C09147-32C8-40CC-92E4-0D6F4C3567ED}" presName="rootComposite3" presStyleCnt="0"/>
      <dgm:spPr/>
    </dgm:pt>
    <dgm:pt modelId="{F231CEA8-2815-451F-BA3A-5CA80B3A97DB}" type="pres">
      <dgm:prSet presAssocID="{F6C09147-32C8-40CC-92E4-0D6F4C3567ED}" presName="rootText3" presStyleLbl="asst1" presStyleIdx="0" presStyleCnt="1">
        <dgm:presLayoutVars>
          <dgm:chPref val="3"/>
        </dgm:presLayoutVars>
      </dgm:prSet>
      <dgm:spPr/>
      <dgm:t>
        <a:bodyPr/>
        <a:lstStyle/>
        <a:p>
          <a:endParaRPr lang="en-US"/>
        </a:p>
      </dgm:t>
    </dgm:pt>
    <dgm:pt modelId="{5A1C491F-B467-483A-B20D-CF27EB04FE20}" type="pres">
      <dgm:prSet presAssocID="{F6C09147-32C8-40CC-92E4-0D6F4C3567ED}" presName="rootConnector3" presStyleLbl="asst1" presStyleIdx="0" presStyleCnt="1"/>
      <dgm:spPr/>
      <dgm:t>
        <a:bodyPr/>
        <a:lstStyle/>
        <a:p>
          <a:endParaRPr lang="en-US"/>
        </a:p>
      </dgm:t>
    </dgm:pt>
    <dgm:pt modelId="{BDDA2AC7-BFD3-44E1-8050-33B465573472}" type="pres">
      <dgm:prSet presAssocID="{F6C09147-32C8-40CC-92E4-0D6F4C3567ED}" presName="hierChild6" presStyleCnt="0"/>
      <dgm:spPr/>
    </dgm:pt>
    <dgm:pt modelId="{256B780B-9195-48E4-886B-31CE4E8FBCFF}" type="pres">
      <dgm:prSet presAssocID="{F6C09147-32C8-40CC-92E4-0D6F4C3567ED}" presName="hierChild7" presStyleCnt="0"/>
      <dgm:spPr/>
    </dgm:pt>
    <dgm:pt modelId="{16AAABDD-9E93-4654-81D3-BFBD8D95309E}" type="pres">
      <dgm:prSet presAssocID="{5EB9B335-5481-48BF-91E5-C03262E7608B}" presName="hierRoot1" presStyleCnt="0">
        <dgm:presLayoutVars>
          <dgm:hierBranch val="init"/>
        </dgm:presLayoutVars>
      </dgm:prSet>
      <dgm:spPr/>
    </dgm:pt>
    <dgm:pt modelId="{D921B6F6-E96F-4F44-8442-5AAEBB41DD3C}" type="pres">
      <dgm:prSet presAssocID="{5EB9B335-5481-48BF-91E5-C03262E7608B}" presName="rootComposite1" presStyleCnt="0"/>
      <dgm:spPr/>
    </dgm:pt>
    <dgm:pt modelId="{796AB1A3-89DD-4DF5-8987-99CF4A702176}" type="pres">
      <dgm:prSet presAssocID="{5EB9B335-5481-48BF-91E5-C03262E7608B}" presName="rootText1" presStyleLbl="node0" presStyleIdx="1" presStyleCnt="2" custLinFactY="37508" custLinFactNeighborX="-62141" custLinFactNeighborY="100000">
        <dgm:presLayoutVars>
          <dgm:chPref val="3"/>
        </dgm:presLayoutVars>
      </dgm:prSet>
      <dgm:spPr/>
      <dgm:t>
        <a:bodyPr/>
        <a:lstStyle/>
        <a:p>
          <a:endParaRPr lang="en-US"/>
        </a:p>
      </dgm:t>
    </dgm:pt>
    <dgm:pt modelId="{8885268F-B195-4762-AFE0-8BBD2155BAAF}" type="pres">
      <dgm:prSet presAssocID="{5EB9B335-5481-48BF-91E5-C03262E7608B}" presName="rootConnector1" presStyleLbl="node1" presStyleIdx="0" presStyleCnt="0"/>
      <dgm:spPr/>
      <dgm:t>
        <a:bodyPr/>
        <a:lstStyle/>
        <a:p>
          <a:endParaRPr lang="en-US"/>
        </a:p>
      </dgm:t>
    </dgm:pt>
    <dgm:pt modelId="{60499D38-688E-4F50-8EAB-3987B289A51E}" type="pres">
      <dgm:prSet presAssocID="{5EB9B335-5481-48BF-91E5-C03262E7608B}" presName="hierChild2" presStyleCnt="0"/>
      <dgm:spPr/>
    </dgm:pt>
    <dgm:pt modelId="{915EE7EC-F906-4ED1-9CCE-C71BDE2ADC75}" type="pres">
      <dgm:prSet presAssocID="{5EB9B335-5481-48BF-91E5-C03262E7608B}" presName="hierChild3" presStyleCnt="0"/>
      <dgm:spPr/>
    </dgm:pt>
  </dgm:ptLst>
  <dgm:cxnLst>
    <dgm:cxn modelId="{6B8405CA-53CE-4B9E-AE4B-BFB6514C433A}" type="presOf" srcId="{E2889794-CE92-4AAB-AC0A-193A9A9F4EF3}" destId="{110559CF-4574-47E4-ADE7-33C13DE615A9}" srcOrd="0" destOrd="0" presId="urn:microsoft.com/office/officeart/2005/8/layout/orgChart1"/>
    <dgm:cxn modelId="{C9E2F52E-EB6D-45A1-ABC2-D509807C7B98}" srcId="{082E306C-5160-44B2-8FDB-DA5B5B5CA4D4}" destId="{E2889794-CE92-4AAB-AC0A-193A9A9F4EF3}" srcOrd="4" destOrd="0" parTransId="{C74F42F1-E0DA-4EF4-8BD2-50A26AC3014C}" sibTransId="{22C87A51-5B52-4E36-A892-BD7AA42B4271}"/>
    <dgm:cxn modelId="{9DD789F9-757A-425E-93C7-DDD5A64EB5AB}" type="presOf" srcId="{6D7D5A7B-811C-4477-9AFA-52367F3A84E8}" destId="{42C5B17D-6D90-4011-B9F7-FC4713405CBD}" srcOrd="1" destOrd="0" presId="urn:microsoft.com/office/officeart/2005/8/layout/orgChart1"/>
    <dgm:cxn modelId="{467BDDC8-2AFD-4DE9-BBA9-318CAC19A523}" type="presOf" srcId="{C74F42F1-E0DA-4EF4-8BD2-50A26AC3014C}" destId="{DCA7FAAE-1B92-4CAA-9A1C-25DC92A9E031}" srcOrd="0" destOrd="0" presId="urn:microsoft.com/office/officeart/2005/8/layout/orgChart1"/>
    <dgm:cxn modelId="{3BD7DC0C-1011-4EA1-AEA9-ECDF079E3C2F}" type="presOf" srcId="{F9A43887-D66A-4F52-AC14-27E8AEE4F871}" destId="{D511B604-FF3F-4717-BB6D-875C8743AD0B}" srcOrd="1" destOrd="0" presId="urn:microsoft.com/office/officeart/2005/8/layout/orgChart1"/>
    <dgm:cxn modelId="{17433EC7-8893-40A3-A53B-C0E886BC3B67}" type="presOf" srcId="{B04B9B70-D59B-4F59-BA0C-DD1F528105BB}" destId="{24DFA2CE-15B2-47A1-B61F-BC699900671D}" srcOrd="0" destOrd="0" presId="urn:microsoft.com/office/officeart/2005/8/layout/orgChart1"/>
    <dgm:cxn modelId="{DD0BE077-EC9B-40E0-A174-BE4A76BAE739}" srcId="{082E306C-5160-44B2-8FDB-DA5B5B5CA4D4}" destId="{F6C09147-32C8-40CC-92E4-0D6F4C3567ED}" srcOrd="0" destOrd="0" parTransId="{AAA7A326-B329-412C-BD60-71F8AF5FCD20}" sibTransId="{DBC74D39-2931-4219-A8E3-9B6319445637}"/>
    <dgm:cxn modelId="{ECA80543-54E8-4BB3-9245-49062D3D911F}" type="presOf" srcId="{082E306C-5160-44B2-8FDB-DA5B5B5CA4D4}" destId="{AB09D8B8-71D5-4E79-A777-3A3B61FEF6F3}" srcOrd="1" destOrd="0" presId="urn:microsoft.com/office/officeart/2005/8/layout/orgChart1"/>
    <dgm:cxn modelId="{D5E51294-9BC4-4C3B-9FCC-5741437D1F98}" type="presOf" srcId="{4BDFC9E4-37FC-4209-884E-63E0FB855E94}" destId="{308031FA-1337-4994-B3EB-FBF4AC4DECA4}" srcOrd="1" destOrd="0" presId="urn:microsoft.com/office/officeart/2005/8/layout/orgChart1"/>
    <dgm:cxn modelId="{BA269922-63D7-4A39-B3A7-751FB0DD391A}" type="presOf" srcId="{97E110C1-44AB-40E8-8B21-A4281C154174}" destId="{61A671A8-CDD5-4EE1-A240-EA56D78AB79B}" srcOrd="1" destOrd="0" presId="urn:microsoft.com/office/officeart/2005/8/layout/orgChart1"/>
    <dgm:cxn modelId="{4C2AC08D-80F3-4785-98CB-35097563379B}" type="presOf" srcId="{E596C3D5-2F94-4F53-BFE9-286FEB8D3E4A}" destId="{671A32EF-230E-4F53-AEA1-27DD4361D5C8}" srcOrd="1" destOrd="0" presId="urn:microsoft.com/office/officeart/2005/8/layout/orgChart1"/>
    <dgm:cxn modelId="{77181E68-A1C0-4C0E-8100-CBCC7319C849}" type="presOf" srcId="{42A701D5-1951-425E-8EF9-47001E0D4989}" destId="{9450FC03-F042-4357-B9F2-6673DBBBE919}" srcOrd="0" destOrd="0" presId="urn:microsoft.com/office/officeart/2005/8/layout/orgChart1"/>
    <dgm:cxn modelId="{930F9E42-CF64-41C4-A0D3-295571358396}" type="presOf" srcId="{18817757-A7FD-4B74-8812-DD0C0CC27D7B}" destId="{600650C9-8B9C-4DA7-B70F-5F37240B96DD}" srcOrd="0" destOrd="0" presId="urn:microsoft.com/office/officeart/2005/8/layout/orgChart1"/>
    <dgm:cxn modelId="{35EB9C10-B8F7-47E5-A6BE-EE94D2A8028A}" type="presOf" srcId="{AAA7A326-B329-412C-BD60-71F8AF5FCD20}" destId="{EF679D91-68C8-427C-AD94-4C232AA9638E}" srcOrd="0" destOrd="0" presId="urn:microsoft.com/office/officeart/2005/8/layout/orgChart1"/>
    <dgm:cxn modelId="{65F9E4FB-B7FE-4094-B5F0-12843A0A5D37}" type="presOf" srcId="{E596C3D5-2F94-4F53-BFE9-286FEB8D3E4A}" destId="{23ED2872-EE1D-44BC-AC18-F64DBF682DEE}" srcOrd="0" destOrd="0" presId="urn:microsoft.com/office/officeart/2005/8/layout/orgChart1"/>
    <dgm:cxn modelId="{DBBF7399-C290-4538-B579-223EC3F19D95}" srcId="{082E306C-5160-44B2-8FDB-DA5B5B5CA4D4}" destId="{6D7D5A7B-811C-4477-9AFA-52367F3A84E8}" srcOrd="2" destOrd="0" parTransId="{B04B9B70-D59B-4F59-BA0C-DD1F528105BB}" sibTransId="{E1B889D4-3128-4F59-93DB-9BE87CCBF358}"/>
    <dgm:cxn modelId="{54EAE15F-3507-43BC-A8CD-C2CB14D084C6}" type="presOf" srcId="{9D907581-3EC1-4357-8EE0-6FD2AFCA6360}" destId="{EBC0C0D5-12B8-4775-B1DB-BD38C04847EE}" srcOrd="0" destOrd="0" presId="urn:microsoft.com/office/officeart/2005/8/layout/orgChart1"/>
    <dgm:cxn modelId="{45FC18ED-C70A-41AD-A4E7-D1E251095CDE}" type="presOf" srcId="{5EB9B335-5481-48BF-91E5-C03262E7608B}" destId="{8885268F-B195-4762-AFE0-8BBD2155BAAF}" srcOrd="1" destOrd="0" presId="urn:microsoft.com/office/officeart/2005/8/layout/orgChart1"/>
    <dgm:cxn modelId="{F88DC11C-4B3A-4674-BAD7-B393A17FF398}" srcId="{97E110C1-44AB-40E8-8B21-A4281C154174}" destId="{4BDFC9E4-37FC-4209-884E-63E0FB855E94}" srcOrd="0" destOrd="0" parTransId="{42A701D5-1951-425E-8EF9-47001E0D4989}" sibTransId="{BAEBB442-4A21-4374-867B-261704D7E7DA}"/>
    <dgm:cxn modelId="{BFDE9684-04D5-45A0-8AC4-661F4DE3706C}" type="presOf" srcId="{97E110C1-44AB-40E8-8B21-A4281C154174}" destId="{737945F8-1732-426C-B535-2848553F3B4D}" srcOrd="0" destOrd="0" presId="urn:microsoft.com/office/officeart/2005/8/layout/orgChart1"/>
    <dgm:cxn modelId="{BC221820-CC59-4392-8F57-CEE51DABE0CF}" type="presOf" srcId="{F9A43887-D66A-4F52-AC14-27E8AEE4F871}" destId="{B153AC88-A175-468C-B9FE-A31BBFBC2770}" srcOrd="0" destOrd="0" presId="urn:microsoft.com/office/officeart/2005/8/layout/orgChart1"/>
    <dgm:cxn modelId="{68DFDF5E-3DE0-4450-B4D9-C72398AC7647}" srcId="{082E306C-5160-44B2-8FDB-DA5B5B5CA4D4}" destId="{97E110C1-44AB-40E8-8B21-A4281C154174}" srcOrd="1" destOrd="0" parTransId="{C35FFDCE-3FE5-4D79-BB13-30DB2F29F327}" sibTransId="{727652FB-A35A-4453-9689-4C2675E6BAD8}"/>
    <dgm:cxn modelId="{441DD05D-9BDF-41FE-84C3-60FADAA0C7E9}" srcId="{082E306C-5160-44B2-8FDB-DA5B5B5CA4D4}" destId="{E596C3D5-2F94-4F53-BFE9-286FEB8D3E4A}" srcOrd="3" destOrd="0" parTransId="{E7914AAD-9246-44F8-855D-84AE9B4B6F54}" sibTransId="{8C74BCB0-3575-458F-8919-5722F445B18F}"/>
    <dgm:cxn modelId="{EB655C50-1056-4C3B-AE2A-50EB749EF92D}" type="presOf" srcId="{082E306C-5160-44B2-8FDB-DA5B5B5CA4D4}" destId="{0DF362E7-3579-4292-9578-65696C82C8A8}" srcOrd="0" destOrd="0" presId="urn:microsoft.com/office/officeart/2005/8/layout/orgChart1"/>
    <dgm:cxn modelId="{C77AF3E0-0036-4B2E-9558-2E5B79475020}" srcId="{9D907581-3EC1-4357-8EE0-6FD2AFCA6360}" destId="{082E306C-5160-44B2-8FDB-DA5B5B5CA4D4}" srcOrd="0" destOrd="0" parTransId="{A63A2A83-836F-4C17-AE4B-74CADDA94A13}" sibTransId="{79A699CC-B2AD-4041-883D-AABD1140A9AD}"/>
    <dgm:cxn modelId="{3972CF36-C257-40FB-84AD-FAC90962A6CD}" srcId="{9D907581-3EC1-4357-8EE0-6FD2AFCA6360}" destId="{5EB9B335-5481-48BF-91E5-C03262E7608B}" srcOrd="1" destOrd="0" parTransId="{77CF44ED-11BA-447C-9F06-C0AAB8EC1D51}" sibTransId="{B3855D48-1AAD-4829-8C10-63F85102EFED}"/>
    <dgm:cxn modelId="{48445469-EF69-4A9E-AE6B-0EA1E12ED8EE}" type="presOf" srcId="{F6C09147-32C8-40CC-92E4-0D6F4C3567ED}" destId="{F231CEA8-2815-451F-BA3A-5CA80B3A97DB}" srcOrd="0" destOrd="0" presId="urn:microsoft.com/office/officeart/2005/8/layout/orgChart1"/>
    <dgm:cxn modelId="{981FA737-6915-44EE-A8B7-D6E2F424DA93}" type="presOf" srcId="{F6C09147-32C8-40CC-92E4-0D6F4C3567ED}" destId="{5A1C491F-B467-483A-B20D-CF27EB04FE20}" srcOrd="1" destOrd="0" presId="urn:microsoft.com/office/officeart/2005/8/layout/orgChart1"/>
    <dgm:cxn modelId="{F530DCED-7B90-4863-A8CC-BFFC8ABD1E98}" type="presOf" srcId="{5EB9B335-5481-48BF-91E5-C03262E7608B}" destId="{796AB1A3-89DD-4DF5-8987-99CF4A702176}" srcOrd="0" destOrd="0" presId="urn:microsoft.com/office/officeart/2005/8/layout/orgChart1"/>
    <dgm:cxn modelId="{62D4EF3E-B2AA-4FD2-B8DA-6543C85289EC}" srcId="{97E110C1-44AB-40E8-8B21-A4281C154174}" destId="{F9A43887-D66A-4F52-AC14-27E8AEE4F871}" srcOrd="1" destOrd="0" parTransId="{18817757-A7FD-4B74-8812-DD0C0CC27D7B}" sibTransId="{CD034835-A1FF-4855-8370-1066440F2B7D}"/>
    <dgm:cxn modelId="{15CFCF85-70EC-4843-B7D2-BFF9810BF7E6}" type="presOf" srcId="{E7914AAD-9246-44F8-855D-84AE9B4B6F54}" destId="{E635D3E9-F8CB-4B0C-84CA-27052C7AEA4F}" srcOrd="0" destOrd="0" presId="urn:microsoft.com/office/officeart/2005/8/layout/orgChart1"/>
    <dgm:cxn modelId="{D400949F-9C62-4899-B927-C6F39CCAD025}" type="presOf" srcId="{4BDFC9E4-37FC-4209-884E-63E0FB855E94}" destId="{7EA230D4-C405-443D-ACF9-0417BE8FDD18}" srcOrd="0" destOrd="0" presId="urn:microsoft.com/office/officeart/2005/8/layout/orgChart1"/>
    <dgm:cxn modelId="{E0744D07-4BF1-43FB-8D28-CAF8005FC2E7}" type="presOf" srcId="{6D7D5A7B-811C-4477-9AFA-52367F3A84E8}" destId="{5A3372AF-591A-4B09-9CFB-422D5CC3AFDF}" srcOrd="0" destOrd="0" presId="urn:microsoft.com/office/officeart/2005/8/layout/orgChart1"/>
    <dgm:cxn modelId="{F1503DCA-5056-42F7-84EC-3CE5617F2A5A}" type="presOf" srcId="{C35FFDCE-3FE5-4D79-BB13-30DB2F29F327}" destId="{27B13733-3C8B-46D1-ABF8-206453E6827B}" srcOrd="0" destOrd="0" presId="urn:microsoft.com/office/officeart/2005/8/layout/orgChart1"/>
    <dgm:cxn modelId="{ED1958C3-3DB3-43D9-BF9E-F506E2558411}" type="presOf" srcId="{E2889794-CE92-4AAB-AC0A-193A9A9F4EF3}" destId="{D05FC313-C7FB-4C6E-9F33-20C72B455105}" srcOrd="1" destOrd="0" presId="urn:microsoft.com/office/officeart/2005/8/layout/orgChart1"/>
    <dgm:cxn modelId="{D402F436-BD01-4257-A71D-A79FED074EB1}" type="presParOf" srcId="{EBC0C0D5-12B8-4775-B1DB-BD38C04847EE}" destId="{53215515-0D88-45E9-BF44-C64FB760F8FB}" srcOrd="0" destOrd="0" presId="urn:microsoft.com/office/officeart/2005/8/layout/orgChart1"/>
    <dgm:cxn modelId="{5772BA26-9E33-4915-B88B-CF67701DA1EB}" type="presParOf" srcId="{53215515-0D88-45E9-BF44-C64FB760F8FB}" destId="{8928692A-8FB3-4B23-A41C-690198EAB198}" srcOrd="0" destOrd="0" presId="urn:microsoft.com/office/officeart/2005/8/layout/orgChart1"/>
    <dgm:cxn modelId="{B31C549F-B030-466E-8F8A-8652C3BA7C14}" type="presParOf" srcId="{8928692A-8FB3-4B23-A41C-690198EAB198}" destId="{0DF362E7-3579-4292-9578-65696C82C8A8}" srcOrd="0" destOrd="0" presId="urn:microsoft.com/office/officeart/2005/8/layout/orgChart1"/>
    <dgm:cxn modelId="{A15D6F56-78B3-4E31-8096-6FBFC28CF2FB}" type="presParOf" srcId="{8928692A-8FB3-4B23-A41C-690198EAB198}" destId="{AB09D8B8-71D5-4E79-A777-3A3B61FEF6F3}" srcOrd="1" destOrd="0" presId="urn:microsoft.com/office/officeart/2005/8/layout/orgChart1"/>
    <dgm:cxn modelId="{0D6C361A-2FBB-4740-BED2-ECD417B50CF8}" type="presParOf" srcId="{53215515-0D88-45E9-BF44-C64FB760F8FB}" destId="{9E1AFA85-F350-4CD5-8046-EC15707CE86B}" srcOrd="1" destOrd="0" presId="urn:microsoft.com/office/officeart/2005/8/layout/orgChart1"/>
    <dgm:cxn modelId="{E0375E08-6323-4F2D-B56A-8DB8B5E99175}" type="presParOf" srcId="{9E1AFA85-F350-4CD5-8046-EC15707CE86B}" destId="{27B13733-3C8B-46D1-ABF8-206453E6827B}" srcOrd="0" destOrd="0" presId="urn:microsoft.com/office/officeart/2005/8/layout/orgChart1"/>
    <dgm:cxn modelId="{D10C665C-ED52-4F98-B59E-7CE0280E50A3}" type="presParOf" srcId="{9E1AFA85-F350-4CD5-8046-EC15707CE86B}" destId="{1D9A5D27-379E-4C5D-9BE6-392B19350609}" srcOrd="1" destOrd="0" presId="urn:microsoft.com/office/officeart/2005/8/layout/orgChart1"/>
    <dgm:cxn modelId="{24EF6C3E-B40C-4DB2-B572-83D86410C2FE}" type="presParOf" srcId="{1D9A5D27-379E-4C5D-9BE6-392B19350609}" destId="{05204ADD-3F5D-409A-9DA3-F454D9B28BA2}" srcOrd="0" destOrd="0" presId="urn:microsoft.com/office/officeart/2005/8/layout/orgChart1"/>
    <dgm:cxn modelId="{B2FECCB3-1D14-4A94-8ABC-3F1D0753D0B4}" type="presParOf" srcId="{05204ADD-3F5D-409A-9DA3-F454D9B28BA2}" destId="{737945F8-1732-426C-B535-2848553F3B4D}" srcOrd="0" destOrd="0" presId="urn:microsoft.com/office/officeart/2005/8/layout/orgChart1"/>
    <dgm:cxn modelId="{32FC8615-A3E0-4BDE-939E-ECC1EDD26379}" type="presParOf" srcId="{05204ADD-3F5D-409A-9DA3-F454D9B28BA2}" destId="{61A671A8-CDD5-4EE1-A240-EA56D78AB79B}" srcOrd="1" destOrd="0" presId="urn:microsoft.com/office/officeart/2005/8/layout/orgChart1"/>
    <dgm:cxn modelId="{65B0A566-7096-4045-9CED-CBCF7A429861}" type="presParOf" srcId="{1D9A5D27-379E-4C5D-9BE6-392B19350609}" destId="{55E02EB0-A22A-4DD1-AE2B-8C3948882868}" srcOrd="1" destOrd="0" presId="urn:microsoft.com/office/officeart/2005/8/layout/orgChart1"/>
    <dgm:cxn modelId="{78E8D846-572A-4A4E-B833-0ADEE8EC0884}" type="presParOf" srcId="{55E02EB0-A22A-4DD1-AE2B-8C3948882868}" destId="{9450FC03-F042-4357-B9F2-6673DBBBE919}" srcOrd="0" destOrd="0" presId="urn:microsoft.com/office/officeart/2005/8/layout/orgChart1"/>
    <dgm:cxn modelId="{14D8AACD-41EC-4D8E-BA13-A517D5C18FD8}" type="presParOf" srcId="{55E02EB0-A22A-4DD1-AE2B-8C3948882868}" destId="{928B8525-B906-4042-96AF-ADB9AF55C22E}" srcOrd="1" destOrd="0" presId="urn:microsoft.com/office/officeart/2005/8/layout/orgChart1"/>
    <dgm:cxn modelId="{ECB71AD8-BF5D-466C-96D3-C68BD662994B}" type="presParOf" srcId="{928B8525-B906-4042-96AF-ADB9AF55C22E}" destId="{476BBABC-86E5-4342-8B58-A0630EE134A4}" srcOrd="0" destOrd="0" presId="urn:microsoft.com/office/officeart/2005/8/layout/orgChart1"/>
    <dgm:cxn modelId="{B74DA049-61D8-4AF5-A428-74DBCA8DA510}" type="presParOf" srcId="{476BBABC-86E5-4342-8B58-A0630EE134A4}" destId="{7EA230D4-C405-443D-ACF9-0417BE8FDD18}" srcOrd="0" destOrd="0" presId="urn:microsoft.com/office/officeart/2005/8/layout/orgChart1"/>
    <dgm:cxn modelId="{94B4D069-8B92-484F-AE4C-6479BE97E9E9}" type="presParOf" srcId="{476BBABC-86E5-4342-8B58-A0630EE134A4}" destId="{308031FA-1337-4994-B3EB-FBF4AC4DECA4}" srcOrd="1" destOrd="0" presId="urn:microsoft.com/office/officeart/2005/8/layout/orgChart1"/>
    <dgm:cxn modelId="{38674227-2E23-477A-AC04-256B612096C4}" type="presParOf" srcId="{928B8525-B906-4042-96AF-ADB9AF55C22E}" destId="{1EC41D75-0511-40B9-87F2-FB9C48744F51}" srcOrd="1" destOrd="0" presId="urn:microsoft.com/office/officeart/2005/8/layout/orgChart1"/>
    <dgm:cxn modelId="{84387C7D-508F-4AF9-9AB2-4BA7E8C91130}" type="presParOf" srcId="{928B8525-B906-4042-96AF-ADB9AF55C22E}" destId="{A835D116-9DC7-4C4E-A276-81B3855F6D0C}" srcOrd="2" destOrd="0" presId="urn:microsoft.com/office/officeart/2005/8/layout/orgChart1"/>
    <dgm:cxn modelId="{5B3B8BA8-995B-4032-92DD-4FA78C7F2FEA}" type="presParOf" srcId="{55E02EB0-A22A-4DD1-AE2B-8C3948882868}" destId="{600650C9-8B9C-4DA7-B70F-5F37240B96DD}" srcOrd="2" destOrd="0" presId="urn:microsoft.com/office/officeart/2005/8/layout/orgChart1"/>
    <dgm:cxn modelId="{8B0C5D51-13B0-4F81-A5F9-3D9DC66F1251}" type="presParOf" srcId="{55E02EB0-A22A-4DD1-AE2B-8C3948882868}" destId="{4ADF37E3-9E74-480E-8FF1-4B56737D9C97}" srcOrd="3" destOrd="0" presId="urn:microsoft.com/office/officeart/2005/8/layout/orgChart1"/>
    <dgm:cxn modelId="{CEBC4746-BE4B-4B14-BB85-5C12D640EDA1}" type="presParOf" srcId="{4ADF37E3-9E74-480E-8FF1-4B56737D9C97}" destId="{E1B10F6A-E130-4B6A-81E8-BE6F0336F657}" srcOrd="0" destOrd="0" presId="urn:microsoft.com/office/officeart/2005/8/layout/orgChart1"/>
    <dgm:cxn modelId="{2BE2615C-709F-4B62-9C80-B4D0A692E0ED}" type="presParOf" srcId="{E1B10F6A-E130-4B6A-81E8-BE6F0336F657}" destId="{B153AC88-A175-468C-B9FE-A31BBFBC2770}" srcOrd="0" destOrd="0" presId="urn:microsoft.com/office/officeart/2005/8/layout/orgChart1"/>
    <dgm:cxn modelId="{B548F732-3401-4E4B-837C-D49385831FF5}" type="presParOf" srcId="{E1B10F6A-E130-4B6A-81E8-BE6F0336F657}" destId="{D511B604-FF3F-4717-BB6D-875C8743AD0B}" srcOrd="1" destOrd="0" presId="urn:microsoft.com/office/officeart/2005/8/layout/orgChart1"/>
    <dgm:cxn modelId="{38F84762-9508-4DDF-80F8-B5C0EF3A5934}" type="presParOf" srcId="{4ADF37E3-9E74-480E-8FF1-4B56737D9C97}" destId="{1CBFC8DB-D765-42D0-8CAA-69A6C4527014}" srcOrd="1" destOrd="0" presId="urn:microsoft.com/office/officeart/2005/8/layout/orgChart1"/>
    <dgm:cxn modelId="{90086A8D-0BE2-4055-8CE1-AA859F9794DF}" type="presParOf" srcId="{4ADF37E3-9E74-480E-8FF1-4B56737D9C97}" destId="{2B723916-1997-4FD4-92A9-CECA5EB831DD}" srcOrd="2" destOrd="0" presId="urn:microsoft.com/office/officeart/2005/8/layout/orgChart1"/>
    <dgm:cxn modelId="{4A57C39E-D8A8-460A-B568-8B5F956A74B4}" type="presParOf" srcId="{1D9A5D27-379E-4C5D-9BE6-392B19350609}" destId="{A4E8B966-D743-4879-8A58-867033EED91E}" srcOrd="2" destOrd="0" presId="urn:microsoft.com/office/officeart/2005/8/layout/orgChart1"/>
    <dgm:cxn modelId="{627E9AFF-4CFB-4561-9347-FB8285A3F45E}" type="presParOf" srcId="{9E1AFA85-F350-4CD5-8046-EC15707CE86B}" destId="{24DFA2CE-15B2-47A1-B61F-BC699900671D}" srcOrd="2" destOrd="0" presId="urn:microsoft.com/office/officeart/2005/8/layout/orgChart1"/>
    <dgm:cxn modelId="{46EB44FE-E030-4BFC-A492-D65B4E04B523}" type="presParOf" srcId="{9E1AFA85-F350-4CD5-8046-EC15707CE86B}" destId="{16703252-A2A0-4BF2-883C-9DB415CC961F}" srcOrd="3" destOrd="0" presId="urn:microsoft.com/office/officeart/2005/8/layout/orgChart1"/>
    <dgm:cxn modelId="{D73E9630-A92D-4498-A161-D9D4E42BB5A2}" type="presParOf" srcId="{16703252-A2A0-4BF2-883C-9DB415CC961F}" destId="{1BCE519E-3895-4EBE-A7A1-02A69E2323AD}" srcOrd="0" destOrd="0" presId="urn:microsoft.com/office/officeart/2005/8/layout/orgChart1"/>
    <dgm:cxn modelId="{B98FAB08-9F69-402D-89E7-58035C4EB51E}" type="presParOf" srcId="{1BCE519E-3895-4EBE-A7A1-02A69E2323AD}" destId="{5A3372AF-591A-4B09-9CFB-422D5CC3AFDF}" srcOrd="0" destOrd="0" presId="urn:microsoft.com/office/officeart/2005/8/layout/orgChart1"/>
    <dgm:cxn modelId="{3B54EE87-6047-40E5-828D-64073E9326A0}" type="presParOf" srcId="{1BCE519E-3895-4EBE-A7A1-02A69E2323AD}" destId="{42C5B17D-6D90-4011-B9F7-FC4713405CBD}" srcOrd="1" destOrd="0" presId="urn:microsoft.com/office/officeart/2005/8/layout/orgChart1"/>
    <dgm:cxn modelId="{6368F660-1EEB-4FAE-94EF-9B8F6D32879C}" type="presParOf" srcId="{16703252-A2A0-4BF2-883C-9DB415CC961F}" destId="{46283F72-022B-4DBE-A610-AA1332023C77}" srcOrd="1" destOrd="0" presId="urn:microsoft.com/office/officeart/2005/8/layout/orgChart1"/>
    <dgm:cxn modelId="{BD4009E2-E779-4D74-93D0-5B2AD3CBC492}" type="presParOf" srcId="{16703252-A2A0-4BF2-883C-9DB415CC961F}" destId="{3C97B941-9C10-414B-AD51-7F468213743C}" srcOrd="2" destOrd="0" presId="urn:microsoft.com/office/officeart/2005/8/layout/orgChart1"/>
    <dgm:cxn modelId="{71C1CD38-5A6B-4B33-8658-2CC7F297F73B}" type="presParOf" srcId="{9E1AFA85-F350-4CD5-8046-EC15707CE86B}" destId="{E635D3E9-F8CB-4B0C-84CA-27052C7AEA4F}" srcOrd="4" destOrd="0" presId="urn:microsoft.com/office/officeart/2005/8/layout/orgChart1"/>
    <dgm:cxn modelId="{533FC7A9-B4A5-4150-98FA-BF3BEDDA1D44}" type="presParOf" srcId="{9E1AFA85-F350-4CD5-8046-EC15707CE86B}" destId="{D97A38F7-7790-42DD-9880-84580CED9D5B}" srcOrd="5" destOrd="0" presId="urn:microsoft.com/office/officeart/2005/8/layout/orgChart1"/>
    <dgm:cxn modelId="{D32E0E54-3B5F-4E34-80AC-E7527CDCFEE1}" type="presParOf" srcId="{D97A38F7-7790-42DD-9880-84580CED9D5B}" destId="{33CB3644-5F77-424A-84E1-D14A163C9469}" srcOrd="0" destOrd="0" presId="urn:microsoft.com/office/officeart/2005/8/layout/orgChart1"/>
    <dgm:cxn modelId="{7633DAB5-EEEF-4BA5-877B-7B8900EFF70D}" type="presParOf" srcId="{33CB3644-5F77-424A-84E1-D14A163C9469}" destId="{23ED2872-EE1D-44BC-AC18-F64DBF682DEE}" srcOrd="0" destOrd="0" presId="urn:microsoft.com/office/officeart/2005/8/layout/orgChart1"/>
    <dgm:cxn modelId="{F291217F-D9A7-44F8-A47A-BB60945E8008}" type="presParOf" srcId="{33CB3644-5F77-424A-84E1-D14A163C9469}" destId="{671A32EF-230E-4F53-AEA1-27DD4361D5C8}" srcOrd="1" destOrd="0" presId="urn:microsoft.com/office/officeart/2005/8/layout/orgChart1"/>
    <dgm:cxn modelId="{EB3BC967-DFF9-4B10-973B-01AD1AB3603D}" type="presParOf" srcId="{D97A38F7-7790-42DD-9880-84580CED9D5B}" destId="{682806A8-B56B-44DD-8C64-83CAE4476EAA}" srcOrd="1" destOrd="0" presId="urn:microsoft.com/office/officeart/2005/8/layout/orgChart1"/>
    <dgm:cxn modelId="{821BC1EE-4EF8-40D5-A860-E81A262336B0}" type="presParOf" srcId="{D97A38F7-7790-42DD-9880-84580CED9D5B}" destId="{40F187EC-8DCE-45CF-8171-10BEED452989}" srcOrd="2" destOrd="0" presId="urn:microsoft.com/office/officeart/2005/8/layout/orgChart1"/>
    <dgm:cxn modelId="{2172C42B-E1DA-4159-A9F2-388297B69C8E}" type="presParOf" srcId="{9E1AFA85-F350-4CD5-8046-EC15707CE86B}" destId="{DCA7FAAE-1B92-4CAA-9A1C-25DC92A9E031}" srcOrd="6" destOrd="0" presId="urn:microsoft.com/office/officeart/2005/8/layout/orgChart1"/>
    <dgm:cxn modelId="{50FE03D8-7120-433F-9389-68C4DD7D57A5}" type="presParOf" srcId="{9E1AFA85-F350-4CD5-8046-EC15707CE86B}" destId="{337A3495-95B4-4C98-A71D-D3EE70A54106}" srcOrd="7" destOrd="0" presId="urn:microsoft.com/office/officeart/2005/8/layout/orgChart1"/>
    <dgm:cxn modelId="{D35C1C34-43B8-4E65-AF9E-0634538CC75D}" type="presParOf" srcId="{337A3495-95B4-4C98-A71D-D3EE70A54106}" destId="{AB1EB52D-13CB-46DE-886A-0BC657E485E0}" srcOrd="0" destOrd="0" presId="urn:microsoft.com/office/officeart/2005/8/layout/orgChart1"/>
    <dgm:cxn modelId="{C3042AF4-888B-4D06-95DD-6C39064C2C90}" type="presParOf" srcId="{AB1EB52D-13CB-46DE-886A-0BC657E485E0}" destId="{110559CF-4574-47E4-ADE7-33C13DE615A9}" srcOrd="0" destOrd="0" presId="urn:microsoft.com/office/officeart/2005/8/layout/orgChart1"/>
    <dgm:cxn modelId="{5919238C-AD2C-4E91-AD7A-5DDAD3FD412E}" type="presParOf" srcId="{AB1EB52D-13CB-46DE-886A-0BC657E485E0}" destId="{D05FC313-C7FB-4C6E-9F33-20C72B455105}" srcOrd="1" destOrd="0" presId="urn:microsoft.com/office/officeart/2005/8/layout/orgChart1"/>
    <dgm:cxn modelId="{30AD1D46-18D3-4F7E-8103-BDA7D0CD33A0}" type="presParOf" srcId="{337A3495-95B4-4C98-A71D-D3EE70A54106}" destId="{0A40EDFC-E6D3-44C7-B9C9-0941438CC20E}" srcOrd="1" destOrd="0" presId="urn:microsoft.com/office/officeart/2005/8/layout/orgChart1"/>
    <dgm:cxn modelId="{8C781200-F8E0-400D-B9AD-5B9831BED7E3}" type="presParOf" srcId="{337A3495-95B4-4C98-A71D-D3EE70A54106}" destId="{7C969625-C071-4809-BDAE-0A9F65FBF1E6}" srcOrd="2" destOrd="0" presId="urn:microsoft.com/office/officeart/2005/8/layout/orgChart1"/>
    <dgm:cxn modelId="{EF986FB9-6E5E-4819-BAD1-44B0085AB666}" type="presParOf" srcId="{53215515-0D88-45E9-BF44-C64FB760F8FB}" destId="{3E0D0C4A-012C-4ABC-A592-E22B3D3225E2}" srcOrd="2" destOrd="0" presId="urn:microsoft.com/office/officeart/2005/8/layout/orgChart1"/>
    <dgm:cxn modelId="{BB06EB3B-C4E8-4348-A105-3ACB985D8873}" type="presParOf" srcId="{3E0D0C4A-012C-4ABC-A592-E22B3D3225E2}" destId="{EF679D91-68C8-427C-AD94-4C232AA9638E}" srcOrd="0" destOrd="0" presId="urn:microsoft.com/office/officeart/2005/8/layout/orgChart1"/>
    <dgm:cxn modelId="{38B152E5-990C-4092-A6D1-CF48F806B0C5}" type="presParOf" srcId="{3E0D0C4A-012C-4ABC-A592-E22B3D3225E2}" destId="{8AC83A27-5F62-4741-9CA3-AE381263E22F}" srcOrd="1" destOrd="0" presId="urn:microsoft.com/office/officeart/2005/8/layout/orgChart1"/>
    <dgm:cxn modelId="{7F3E05B9-8B0F-4900-841B-C9AC347F7565}" type="presParOf" srcId="{8AC83A27-5F62-4741-9CA3-AE381263E22F}" destId="{4AFD00AB-59B9-493D-80A2-BC74B101441F}" srcOrd="0" destOrd="0" presId="urn:microsoft.com/office/officeart/2005/8/layout/orgChart1"/>
    <dgm:cxn modelId="{D0740FD7-328A-4728-BA1F-E2F396F5675C}" type="presParOf" srcId="{4AFD00AB-59B9-493D-80A2-BC74B101441F}" destId="{F231CEA8-2815-451F-BA3A-5CA80B3A97DB}" srcOrd="0" destOrd="0" presId="urn:microsoft.com/office/officeart/2005/8/layout/orgChart1"/>
    <dgm:cxn modelId="{548A8690-7408-45B0-AE6F-906614111B1B}" type="presParOf" srcId="{4AFD00AB-59B9-493D-80A2-BC74B101441F}" destId="{5A1C491F-B467-483A-B20D-CF27EB04FE20}" srcOrd="1" destOrd="0" presId="urn:microsoft.com/office/officeart/2005/8/layout/orgChart1"/>
    <dgm:cxn modelId="{91840D24-CD42-4C52-B49A-73DFD926BBD8}" type="presParOf" srcId="{8AC83A27-5F62-4741-9CA3-AE381263E22F}" destId="{BDDA2AC7-BFD3-44E1-8050-33B465573472}" srcOrd="1" destOrd="0" presId="urn:microsoft.com/office/officeart/2005/8/layout/orgChart1"/>
    <dgm:cxn modelId="{E50289D6-763B-472D-99D8-EB29DFB7ACC9}" type="presParOf" srcId="{8AC83A27-5F62-4741-9CA3-AE381263E22F}" destId="{256B780B-9195-48E4-886B-31CE4E8FBCFF}" srcOrd="2" destOrd="0" presId="urn:microsoft.com/office/officeart/2005/8/layout/orgChart1"/>
    <dgm:cxn modelId="{CD5C47DD-5F52-4223-8133-5D1103F8989B}" type="presParOf" srcId="{EBC0C0D5-12B8-4775-B1DB-BD38C04847EE}" destId="{16AAABDD-9E93-4654-81D3-BFBD8D95309E}" srcOrd="1" destOrd="0" presId="urn:microsoft.com/office/officeart/2005/8/layout/orgChart1"/>
    <dgm:cxn modelId="{41B90A0C-6AA5-4F22-8B92-487ACDED6B55}" type="presParOf" srcId="{16AAABDD-9E93-4654-81D3-BFBD8D95309E}" destId="{D921B6F6-E96F-4F44-8442-5AAEBB41DD3C}" srcOrd="0" destOrd="0" presId="urn:microsoft.com/office/officeart/2005/8/layout/orgChart1"/>
    <dgm:cxn modelId="{C1861AE1-CCC7-4853-A94C-EEC33D37D9D1}" type="presParOf" srcId="{D921B6F6-E96F-4F44-8442-5AAEBB41DD3C}" destId="{796AB1A3-89DD-4DF5-8987-99CF4A702176}" srcOrd="0" destOrd="0" presId="urn:microsoft.com/office/officeart/2005/8/layout/orgChart1"/>
    <dgm:cxn modelId="{C05B110C-6CD9-4727-8993-16C4A800244D}" type="presParOf" srcId="{D921B6F6-E96F-4F44-8442-5AAEBB41DD3C}" destId="{8885268F-B195-4762-AFE0-8BBD2155BAAF}" srcOrd="1" destOrd="0" presId="urn:microsoft.com/office/officeart/2005/8/layout/orgChart1"/>
    <dgm:cxn modelId="{6025C419-FED5-4BEF-B2B9-4F9F58D103B7}" type="presParOf" srcId="{16AAABDD-9E93-4654-81D3-BFBD8D95309E}" destId="{60499D38-688E-4F50-8EAB-3987B289A51E}" srcOrd="1" destOrd="0" presId="urn:microsoft.com/office/officeart/2005/8/layout/orgChart1"/>
    <dgm:cxn modelId="{9D84C74D-9A70-4F4E-8414-7CA3FD079E81}" type="presParOf" srcId="{16AAABDD-9E93-4654-81D3-BFBD8D95309E}" destId="{915EE7EC-F906-4ED1-9CCE-C71BDE2ADC7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8B17B-079D-4D99-8173-81A5176CA784}">
      <dsp:nvSpPr>
        <dsp:cNvPr id="0" name=""/>
        <dsp:cNvSpPr/>
      </dsp:nvSpPr>
      <dsp:spPr>
        <a:xfrm>
          <a:off x="1631781" y="3968"/>
          <a:ext cx="2451436" cy="643394"/>
        </a:xfrm>
        <a:prstGeom prst="roundRect">
          <a:avLst>
            <a:gd name="adj" fmla="val 10000"/>
          </a:avLst>
        </a:prstGeom>
        <a:solidFill>
          <a:srgbClr val="FFC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latin typeface="Times New Roman" pitchFamily="18" charset="0"/>
              <a:cs typeface="Times New Roman" pitchFamily="18" charset="0"/>
            </a:rPr>
            <a:t>President </a:t>
          </a:r>
        </a:p>
      </dsp:txBody>
      <dsp:txXfrm>
        <a:off x="1650625" y="22812"/>
        <a:ext cx="2413748" cy="605706"/>
      </dsp:txXfrm>
    </dsp:sp>
    <dsp:sp modelId="{ADC8BC3C-F5E7-446A-A7B6-2575411A7F79}">
      <dsp:nvSpPr>
        <dsp:cNvPr id="0" name=""/>
        <dsp:cNvSpPr/>
      </dsp:nvSpPr>
      <dsp:spPr>
        <a:xfrm rot="5400000">
          <a:off x="2736863" y="663447"/>
          <a:ext cx="241272" cy="289527"/>
        </a:xfrm>
        <a:prstGeom prst="rightArrow">
          <a:avLst>
            <a:gd name="adj1" fmla="val 60000"/>
            <a:gd name="adj2" fmla="val 50000"/>
          </a:avLst>
        </a:prstGeom>
        <a:solidFill>
          <a:schemeClr val="accent1">
            <a:tint val="6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2770641" y="687574"/>
        <a:ext cx="173717" cy="168890"/>
      </dsp:txXfrm>
    </dsp:sp>
    <dsp:sp modelId="{C6331618-BB7E-47D4-9863-3DEF25C0F810}">
      <dsp:nvSpPr>
        <dsp:cNvPr id="0" name=""/>
        <dsp:cNvSpPr/>
      </dsp:nvSpPr>
      <dsp:spPr>
        <a:xfrm>
          <a:off x="1596047" y="969059"/>
          <a:ext cx="2522904" cy="643394"/>
        </a:xfrm>
        <a:prstGeom prst="roundRect">
          <a:avLst>
            <a:gd name="adj" fmla="val 10000"/>
          </a:avLst>
        </a:prstGeom>
        <a:solidFill>
          <a:srgbClr val="FFC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chemeClr val="tx1"/>
              </a:solidFill>
              <a:latin typeface="Times New Roman" pitchFamily="18" charset="0"/>
              <a:cs typeface="Times New Roman" pitchFamily="18" charset="0"/>
            </a:rPr>
            <a:t>VP Administration and Finance</a:t>
          </a:r>
        </a:p>
      </dsp:txBody>
      <dsp:txXfrm>
        <a:off x="1614891" y="987903"/>
        <a:ext cx="2485216" cy="605706"/>
      </dsp:txXfrm>
    </dsp:sp>
    <dsp:sp modelId="{B56335EB-4D4F-49F8-A1AA-78A59F42FD6F}">
      <dsp:nvSpPr>
        <dsp:cNvPr id="0" name=""/>
        <dsp:cNvSpPr/>
      </dsp:nvSpPr>
      <dsp:spPr>
        <a:xfrm rot="5400000">
          <a:off x="2736863" y="1628539"/>
          <a:ext cx="241272" cy="289527"/>
        </a:xfrm>
        <a:prstGeom prst="rightArrow">
          <a:avLst>
            <a:gd name="adj1" fmla="val 60000"/>
            <a:gd name="adj2" fmla="val 50000"/>
          </a:avLst>
        </a:prstGeom>
        <a:solidFill>
          <a:schemeClr val="accent1">
            <a:tint val="6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2770641" y="1652666"/>
        <a:ext cx="173717" cy="168890"/>
      </dsp:txXfrm>
    </dsp:sp>
    <dsp:sp modelId="{45751EEA-E084-4742-A8ED-BF0EBAF52329}">
      <dsp:nvSpPr>
        <dsp:cNvPr id="0" name=""/>
        <dsp:cNvSpPr/>
      </dsp:nvSpPr>
      <dsp:spPr>
        <a:xfrm>
          <a:off x="1054451" y="1934151"/>
          <a:ext cx="3606097" cy="643394"/>
        </a:xfrm>
        <a:prstGeom prst="roundRect">
          <a:avLst>
            <a:gd name="adj" fmla="val 10000"/>
          </a:avLst>
        </a:prstGeom>
        <a:solidFill>
          <a:srgbClr val="FFC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chemeClr val="tx1"/>
              </a:solidFill>
              <a:latin typeface="Times New Roman" pitchFamily="18" charset="0"/>
              <a:cs typeface="Times New Roman" pitchFamily="18" charset="0"/>
            </a:rPr>
            <a:t>AVP Safety and Security and Chief of Police</a:t>
          </a:r>
        </a:p>
      </dsp:txBody>
      <dsp:txXfrm>
        <a:off x="1073295" y="1952995"/>
        <a:ext cx="3568409" cy="605706"/>
      </dsp:txXfrm>
    </dsp:sp>
    <dsp:sp modelId="{F6BD3726-25DA-46D4-8719-A2386678B2E1}">
      <dsp:nvSpPr>
        <dsp:cNvPr id="0" name=""/>
        <dsp:cNvSpPr/>
      </dsp:nvSpPr>
      <dsp:spPr>
        <a:xfrm rot="5358069">
          <a:off x="2643420" y="2732359"/>
          <a:ext cx="433401" cy="289527"/>
        </a:xfrm>
        <a:prstGeom prst="rightArrow">
          <a:avLst>
            <a:gd name="adj1" fmla="val 60000"/>
            <a:gd name="adj2" fmla="val 50000"/>
          </a:avLst>
        </a:prstGeom>
        <a:solidFill>
          <a:schemeClr val="accent1">
            <a:tint val="6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686319" y="2746838"/>
        <a:ext cx="346543" cy="173717"/>
      </dsp:txXfrm>
    </dsp:sp>
    <dsp:sp modelId="{9E860340-A198-46EE-99C4-50120458A70C}">
      <dsp:nvSpPr>
        <dsp:cNvPr id="0" name=""/>
        <dsp:cNvSpPr/>
      </dsp:nvSpPr>
      <dsp:spPr>
        <a:xfrm>
          <a:off x="3125872" y="2899993"/>
          <a:ext cx="2573578" cy="803110"/>
        </a:xfrm>
        <a:prstGeom prst="roundRect">
          <a:avLst>
            <a:gd name="adj" fmla="val 10000"/>
          </a:avLst>
        </a:prstGeom>
        <a:solidFill>
          <a:srgbClr val="FFC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Times New Roman" pitchFamily="18" charset="0"/>
              <a:cs typeface="Times New Roman" pitchFamily="18" charset="0"/>
            </a:rPr>
            <a:t>Office of Emergency Management</a:t>
          </a:r>
        </a:p>
      </dsp:txBody>
      <dsp:txXfrm>
        <a:off x="3149394" y="2923515"/>
        <a:ext cx="2526534" cy="756066"/>
      </dsp:txXfrm>
    </dsp:sp>
    <dsp:sp modelId="{0BF062DE-8E3B-48DE-8D02-EDFE6BE75DD9}">
      <dsp:nvSpPr>
        <dsp:cNvPr id="0" name=""/>
        <dsp:cNvSpPr/>
      </dsp:nvSpPr>
      <dsp:spPr>
        <a:xfrm rot="10764080">
          <a:off x="2663100" y="3172993"/>
          <a:ext cx="396674" cy="289527"/>
        </a:xfrm>
        <a:prstGeom prst="mathMinus">
          <a:avLst/>
        </a:prstGeom>
        <a:solidFill>
          <a:schemeClr val="accent1">
            <a:tint val="6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2749956" y="3230444"/>
        <a:ext cx="309816" cy="173717"/>
      </dsp:txXfrm>
    </dsp:sp>
    <dsp:sp modelId="{38C4658E-5B3F-46E9-A479-415AE3108024}">
      <dsp:nvSpPr>
        <dsp:cNvPr id="0" name=""/>
        <dsp:cNvSpPr/>
      </dsp:nvSpPr>
      <dsp:spPr>
        <a:xfrm>
          <a:off x="23424" y="2996888"/>
          <a:ext cx="2573578" cy="674155"/>
        </a:xfrm>
        <a:prstGeom prst="roundRect">
          <a:avLst>
            <a:gd name="adj" fmla="val 10000"/>
          </a:avLst>
        </a:prstGeom>
        <a:solidFill>
          <a:srgbClr val="FFC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Times New Roman" pitchFamily="18" charset="0"/>
              <a:cs typeface="Times New Roman" pitchFamily="18" charset="0"/>
            </a:rPr>
            <a:t>UCF Police Department</a:t>
          </a:r>
          <a:endParaRPr lang="en-US" sz="1800" kern="1200" dirty="0">
            <a:solidFill>
              <a:schemeClr val="tx1"/>
            </a:solidFill>
            <a:latin typeface="Times New Roman" pitchFamily="18" charset="0"/>
            <a:cs typeface="Times New Roman" pitchFamily="18" charset="0"/>
          </a:endParaRPr>
        </a:p>
      </dsp:txBody>
      <dsp:txXfrm>
        <a:off x="43169" y="3016633"/>
        <a:ext cx="2534088" cy="6346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0.76141</cdr:x>
      <cdr:y>0.92887</cdr:y>
    </cdr:from>
    <cdr:to>
      <cdr:x>0.98969</cdr:x>
      <cdr:y>0.9728</cdr:y>
    </cdr:to>
    <cdr:sp macro="" textlink="">
      <cdr:nvSpPr>
        <cdr:cNvPr id="2" name="TextBox 1"/>
        <cdr:cNvSpPr txBox="1"/>
      </cdr:nvSpPr>
      <cdr:spPr>
        <a:xfrm xmlns:a="http://schemas.openxmlformats.org/drawingml/2006/main">
          <a:off x="4924426" y="4229100"/>
          <a:ext cx="1476375" cy="2000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r"/>
          <a:r>
            <a:rPr lang="en-US" sz="1050" i="1" dirty="0"/>
            <a:t>Orlando excluded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7200"/>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3884614" y="0"/>
            <a:ext cx="2971800" cy="457200"/>
          </a:xfrm>
          <a:prstGeom prst="rect">
            <a:avLst/>
          </a:prstGeom>
        </p:spPr>
        <p:txBody>
          <a:bodyPr vert="horz" lIns="91430" tIns="45715" rIns="91430" bIns="45715" rtlCol="0"/>
          <a:lstStyle>
            <a:lvl1pPr algn="r">
              <a:defRPr sz="1200"/>
            </a:lvl1pPr>
          </a:lstStyle>
          <a:p>
            <a:fld id="{A3420A93-ACF8-47C8-8F8C-139E1C3BE9F2}" type="datetimeFigureOut">
              <a:rPr lang="en-US" smtClean="0"/>
              <a:t>7/25/2014</a:t>
            </a:fld>
            <a:endParaRPr lang="en-US"/>
          </a:p>
        </p:txBody>
      </p:sp>
      <p:sp>
        <p:nvSpPr>
          <p:cNvPr id="4" name="Footer Placeholder 3"/>
          <p:cNvSpPr>
            <a:spLocks noGrp="1"/>
          </p:cNvSpPr>
          <p:nvPr>
            <p:ph type="ftr" sz="quarter" idx="2"/>
          </p:nvPr>
        </p:nvSpPr>
        <p:spPr>
          <a:xfrm>
            <a:off x="1" y="8685213"/>
            <a:ext cx="2971800" cy="457200"/>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884614" y="8685213"/>
            <a:ext cx="2971800" cy="457200"/>
          </a:xfrm>
          <a:prstGeom prst="rect">
            <a:avLst/>
          </a:prstGeom>
        </p:spPr>
        <p:txBody>
          <a:bodyPr vert="horz" lIns="91430" tIns="45715" rIns="91430" bIns="45715" rtlCol="0" anchor="b"/>
          <a:lstStyle>
            <a:lvl1pPr algn="r">
              <a:defRPr sz="1200"/>
            </a:lvl1pPr>
          </a:lstStyle>
          <a:p>
            <a:fld id="{8150E724-445C-4CA6-A29A-448A7944AC55}" type="slidenum">
              <a:rPr lang="en-US" smtClean="0"/>
              <a:t>‹#›</a:t>
            </a:fld>
            <a:endParaRPr lang="en-US"/>
          </a:p>
        </p:txBody>
      </p:sp>
    </p:spTree>
    <p:extLst>
      <p:ext uri="{BB962C8B-B14F-4D97-AF65-F5344CB8AC3E}">
        <p14:creationId xmlns:p14="http://schemas.microsoft.com/office/powerpoint/2010/main" val="2763307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7200"/>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4" y="0"/>
            <a:ext cx="2971800" cy="457200"/>
          </a:xfrm>
          <a:prstGeom prst="rect">
            <a:avLst/>
          </a:prstGeom>
        </p:spPr>
        <p:txBody>
          <a:bodyPr vert="horz" lIns="91430" tIns="45715" rIns="91430" bIns="45715" rtlCol="0"/>
          <a:lstStyle>
            <a:lvl1pPr algn="r">
              <a:defRPr sz="1200"/>
            </a:lvl1pPr>
          </a:lstStyle>
          <a:p>
            <a:fld id="{D835AE2A-8F45-4CE3-A13F-004A9C6B27B0}" type="datetimeFigureOut">
              <a:rPr lang="en-US" smtClean="0"/>
              <a:t>7/25/2014</a:t>
            </a:fld>
            <a:endParaRPr lang="en-US"/>
          </a:p>
        </p:txBody>
      </p:sp>
      <p:sp>
        <p:nvSpPr>
          <p:cNvPr id="4" name="Slide Image Placeholder 3"/>
          <p:cNvSpPr>
            <a:spLocks noGrp="1" noRot="1" noChangeAspect="1"/>
          </p:cNvSpPr>
          <p:nvPr>
            <p:ph type="sldImg" idx="2"/>
          </p:nvPr>
        </p:nvSpPr>
        <p:spPr>
          <a:xfrm>
            <a:off x="1144588" y="685800"/>
            <a:ext cx="4568825" cy="3427413"/>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0" tIns="45715" rIns="91430" bIns="457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685213"/>
            <a:ext cx="2971800" cy="457200"/>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30" tIns="45715" rIns="91430" bIns="45715" rtlCol="0" anchor="b"/>
          <a:lstStyle>
            <a:lvl1pPr algn="r">
              <a:defRPr sz="1200"/>
            </a:lvl1pPr>
          </a:lstStyle>
          <a:p>
            <a:fld id="{78C2AC46-9318-48F2-9A59-D18A9565B986}" type="slidenum">
              <a:rPr lang="en-US" smtClean="0"/>
              <a:t>‹#›</a:t>
            </a:fld>
            <a:endParaRPr lang="en-US"/>
          </a:p>
        </p:txBody>
      </p:sp>
    </p:spTree>
    <p:extLst>
      <p:ext uri="{BB962C8B-B14F-4D97-AF65-F5344CB8AC3E}">
        <p14:creationId xmlns:p14="http://schemas.microsoft.com/office/powerpoint/2010/main" val="5657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University and</a:t>
            </a:r>
            <a:r>
              <a:rPr lang="en-US" baseline="0" dirty="0" smtClean="0"/>
              <a:t> College Caucus</a:t>
            </a:r>
            <a:endParaRPr lang="en-US" dirty="0"/>
          </a:p>
        </p:txBody>
      </p:sp>
      <p:sp>
        <p:nvSpPr>
          <p:cNvPr id="4" name="Slide Number Placeholder 3"/>
          <p:cNvSpPr>
            <a:spLocks noGrp="1"/>
          </p:cNvSpPr>
          <p:nvPr>
            <p:ph type="sldNum" sz="quarter" idx="10"/>
          </p:nvPr>
        </p:nvSpPr>
        <p:spPr/>
        <p:txBody>
          <a:bodyPr/>
          <a:lstStyle/>
          <a:p>
            <a:fld id="{78C2AC46-9318-48F2-9A59-D18A9565B986}" type="slidenum">
              <a:rPr lang="en-US" smtClean="0"/>
              <a:t>2</a:t>
            </a:fld>
            <a:endParaRPr lang="en-US"/>
          </a:p>
        </p:txBody>
      </p:sp>
    </p:spTree>
    <p:extLst>
      <p:ext uri="{BB962C8B-B14F-4D97-AF65-F5344CB8AC3E}">
        <p14:creationId xmlns:p14="http://schemas.microsoft.com/office/powerpoint/2010/main" val="232721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2AC46-9318-48F2-9A59-D18A9565B986}" type="slidenum">
              <a:rPr lang="en-US" smtClean="0"/>
              <a:t>17</a:t>
            </a:fld>
            <a:endParaRPr lang="en-US"/>
          </a:p>
        </p:txBody>
      </p:sp>
    </p:spTree>
    <p:extLst>
      <p:ext uri="{BB962C8B-B14F-4D97-AF65-F5344CB8AC3E}">
        <p14:creationId xmlns:p14="http://schemas.microsoft.com/office/powerpoint/2010/main" val="1809587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1144588" y="685800"/>
            <a:ext cx="4568825" cy="3427413"/>
          </a:xfrm>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819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28966" indent="-280371">
              <a:defRPr>
                <a:solidFill>
                  <a:schemeClr val="tx1"/>
                </a:solidFill>
                <a:latin typeface="Garamond" pitchFamily="18" charset="0"/>
              </a:defRPr>
            </a:lvl2pPr>
            <a:lvl3pPr marL="1121486" indent="-224297">
              <a:defRPr>
                <a:solidFill>
                  <a:schemeClr val="tx1"/>
                </a:solidFill>
                <a:latin typeface="Garamond" pitchFamily="18" charset="0"/>
              </a:defRPr>
            </a:lvl3pPr>
            <a:lvl4pPr marL="1570081" indent="-224297">
              <a:defRPr>
                <a:solidFill>
                  <a:schemeClr val="tx1"/>
                </a:solidFill>
                <a:latin typeface="Garamond" pitchFamily="18" charset="0"/>
              </a:defRPr>
            </a:lvl4pPr>
            <a:lvl5pPr marL="2018676" indent="-224297">
              <a:defRPr>
                <a:solidFill>
                  <a:schemeClr val="tx1"/>
                </a:solidFill>
                <a:latin typeface="Garamond" pitchFamily="18" charset="0"/>
              </a:defRPr>
            </a:lvl5pPr>
            <a:lvl6pPr marL="2467270" indent="-224297" eaLnBrk="0" fontAlgn="base" hangingPunct="0">
              <a:spcBef>
                <a:spcPct val="0"/>
              </a:spcBef>
              <a:spcAft>
                <a:spcPct val="0"/>
              </a:spcAft>
              <a:defRPr>
                <a:solidFill>
                  <a:schemeClr val="tx1"/>
                </a:solidFill>
                <a:latin typeface="Garamond" pitchFamily="18" charset="0"/>
              </a:defRPr>
            </a:lvl6pPr>
            <a:lvl7pPr marL="2915865" indent="-224297" eaLnBrk="0" fontAlgn="base" hangingPunct="0">
              <a:spcBef>
                <a:spcPct val="0"/>
              </a:spcBef>
              <a:spcAft>
                <a:spcPct val="0"/>
              </a:spcAft>
              <a:defRPr>
                <a:solidFill>
                  <a:schemeClr val="tx1"/>
                </a:solidFill>
                <a:latin typeface="Garamond" pitchFamily="18" charset="0"/>
              </a:defRPr>
            </a:lvl7pPr>
            <a:lvl8pPr marL="3364460" indent="-224297" eaLnBrk="0" fontAlgn="base" hangingPunct="0">
              <a:spcBef>
                <a:spcPct val="0"/>
              </a:spcBef>
              <a:spcAft>
                <a:spcPct val="0"/>
              </a:spcAft>
              <a:defRPr>
                <a:solidFill>
                  <a:schemeClr val="tx1"/>
                </a:solidFill>
                <a:latin typeface="Garamond" pitchFamily="18" charset="0"/>
              </a:defRPr>
            </a:lvl8pPr>
            <a:lvl9pPr marL="3813055" indent="-224297" eaLnBrk="0" fontAlgn="base" hangingPunct="0">
              <a:spcBef>
                <a:spcPct val="0"/>
              </a:spcBef>
              <a:spcAft>
                <a:spcPct val="0"/>
              </a:spcAft>
              <a:defRPr>
                <a:solidFill>
                  <a:schemeClr val="tx1"/>
                </a:solidFill>
                <a:latin typeface="Garamond" pitchFamily="18" charset="0"/>
              </a:defRPr>
            </a:lvl9pPr>
          </a:lstStyle>
          <a:p>
            <a:r>
              <a:rPr lang="en-US" altLang="en-US" dirty="0" smtClean="0">
                <a:latin typeface="Times New Roman" pitchFamily="18" charset="0"/>
              </a:rPr>
              <a:t>FOR OFFICIAL USE ONLY</a:t>
            </a:r>
          </a:p>
        </p:txBody>
      </p:sp>
      <p:sp>
        <p:nvSpPr>
          <p:cNvPr id="81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28966" indent="-280371">
              <a:defRPr>
                <a:solidFill>
                  <a:schemeClr val="tx1"/>
                </a:solidFill>
                <a:latin typeface="Garamond" pitchFamily="18" charset="0"/>
              </a:defRPr>
            </a:lvl2pPr>
            <a:lvl3pPr marL="1121486" indent="-224297">
              <a:defRPr>
                <a:solidFill>
                  <a:schemeClr val="tx1"/>
                </a:solidFill>
                <a:latin typeface="Garamond" pitchFamily="18" charset="0"/>
              </a:defRPr>
            </a:lvl3pPr>
            <a:lvl4pPr marL="1570081" indent="-224297">
              <a:defRPr>
                <a:solidFill>
                  <a:schemeClr val="tx1"/>
                </a:solidFill>
                <a:latin typeface="Garamond" pitchFamily="18" charset="0"/>
              </a:defRPr>
            </a:lvl4pPr>
            <a:lvl5pPr marL="2018676" indent="-224297">
              <a:defRPr>
                <a:solidFill>
                  <a:schemeClr val="tx1"/>
                </a:solidFill>
                <a:latin typeface="Garamond" pitchFamily="18" charset="0"/>
              </a:defRPr>
            </a:lvl5pPr>
            <a:lvl6pPr marL="2467270" indent="-224297" eaLnBrk="0" fontAlgn="base" hangingPunct="0">
              <a:spcBef>
                <a:spcPct val="0"/>
              </a:spcBef>
              <a:spcAft>
                <a:spcPct val="0"/>
              </a:spcAft>
              <a:defRPr>
                <a:solidFill>
                  <a:schemeClr val="tx1"/>
                </a:solidFill>
                <a:latin typeface="Garamond" pitchFamily="18" charset="0"/>
              </a:defRPr>
            </a:lvl6pPr>
            <a:lvl7pPr marL="2915865" indent="-224297" eaLnBrk="0" fontAlgn="base" hangingPunct="0">
              <a:spcBef>
                <a:spcPct val="0"/>
              </a:spcBef>
              <a:spcAft>
                <a:spcPct val="0"/>
              </a:spcAft>
              <a:defRPr>
                <a:solidFill>
                  <a:schemeClr val="tx1"/>
                </a:solidFill>
                <a:latin typeface="Garamond" pitchFamily="18" charset="0"/>
              </a:defRPr>
            </a:lvl7pPr>
            <a:lvl8pPr marL="3364460" indent="-224297" eaLnBrk="0" fontAlgn="base" hangingPunct="0">
              <a:spcBef>
                <a:spcPct val="0"/>
              </a:spcBef>
              <a:spcAft>
                <a:spcPct val="0"/>
              </a:spcAft>
              <a:defRPr>
                <a:solidFill>
                  <a:schemeClr val="tx1"/>
                </a:solidFill>
                <a:latin typeface="Garamond" pitchFamily="18" charset="0"/>
              </a:defRPr>
            </a:lvl8pPr>
            <a:lvl9pPr marL="3813055" indent="-224297" eaLnBrk="0" fontAlgn="base" hangingPunct="0">
              <a:spcBef>
                <a:spcPct val="0"/>
              </a:spcBef>
              <a:spcAft>
                <a:spcPct val="0"/>
              </a:spcAft>
              <a:defRPr>
                <a:solidFill>
                  <a:schemeClr val="tx1"/>
                </a:solidFill>
                <a:latin typeface="Garamond" pitchFamily="18" charset="0"/>
              </a:defRPr>
            </a:lvl9pPr>
          </a:lstStyle>
          <a:p>
            <a:fld id="{BE3A48E6-9A96-4871-A924-7167F9813E61}" type="slidenum">
              <a:rPr lang="en-US" altLang="en-US">
                <a:latin typeface="Times New Roman" pitchFamily="18" charset="0"/>
                <a:cs typeface="Arial" charset="0"/>
              </a:rPr>
              <a:pPr/>
              <a:t>26</a:t>
            </a:fld>
            <a:endParaRPr lang="en-US" altLang="en-US" dirty="0">
              <a:latin typeface="Times New Roman" pitchFamily="18"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4">
              <a:defRPr/>
            </a:pPr>
            <a:endParaRPr lang="en-US" dirty="0"/>
          </a:p>
        </p:txBody>
      </p:sp>
      <p:sp>
        <p:nvSpPr>
          <p:cNvPr id="4" name="Slide Number Placeholder 3"/>
          <p:cNvSpPr>
            <a:spLocks noGrp="1"/>
          </p:cNvSpPr>
          <p:nvPr>
            <p:ph type="sldNum" sz="quarter" idx="10"/>
          </p:nvPr>
        </p:nvSpPr>
        <p:spPr/>
        <p:txBody>
          <a:bodyPr/>
          <a:lstStyle/>
          <a:p>
            <a:fld id="{18E84EF5-7258-4CF9-AE37-D839D15A8E29}" type="slidenum">
              <a:rPr lang="en-US" smtClean="0"/>
              <a:t>28</a:t>
            </a:fld>
            <a:endParaRPr lang="en-US"/>
          </a:p>
        </p:txBody>
      </p:sp>
    </p:spTree>
    <p:extLst>
      <p:ext uri="{BB962C8B-B14F-4D97-AF65-F5344CB8AC3E}">
        <p14:creationId xmlns:p14="http://schemas.microsoft.com/office/powerpoint/2010/main" val="1208063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E84EF5-7258-4CF9-AE37-D839D15A8E29}" type="slidenum">
              <a:rPr lang="en-US" smtClean="0"/>
              <a:t>31</a:t>
            </a:fld>
            <a:endParaRPr lang="en-US"/>
          </a:p>
        </p:txBody>
      </p:sp>
    </p:spTree>
    <p:extLst>
      <p:ext uri="{BB962C8B-B14F-4D97-AF65-F5344CB8AC3E}">
        <p14:creationId xmlns:p14="http://schemas.microsoft.com/office/powerpoint/2010/main" val="3392263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ICS Form 204</a:t>
            </a:r>
            <a:endParaRPr lang="en-US"/>
          </a:p>
        </p:txBody>
      </p:sp>
      <p:sp>
        <p:nvSpPr>
          <p:cNvPr id="4" name="Slide Number Placeholder 3"/>
          <p:cNvSpPr>
            <a:spLocks noGrp="1"/>
          </p:cNvSpPr>
          <p:nvPr>
            <p:ph type="sldNum" sz="quarter" idx="10"/>
          </p:nvPr>
        </p:nvSpPr>
        <p:spPr/>
        <p:txBody>
          <a:bodyPr/>
          <a:lstStyle/>
          <a:p>
            <a:fld id="{18E84EF5-7258-4CF9-AE37-D839D15A8E29}" type="slidenum">
              <a:rPr lang="en-US" smtClean="0"/>
              <a:t>44</a:t>
            </a:fld>
            <a:endParaRPr lang="en-US"/>
          </a:p>
        </p:txBody>
      </p:sp>
    </p:spTree>
    <p:extLst>
      <p:ext uri="{BB962C8B-B14F-4D97-AF65-F5344CB8AC3E}">
        <p14:creationId xmlns:p14="http://schemas.microsoft.com/office/powerpoint/2010/main" val="2283783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gen_weblike_COV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fld id="{62B3EC67-614C-4A59-989C-AD2A419C30F1}" type="datetimeFigureOut">
              <a:rPr lang="en-US" smtClean="0"/>
              <a:t>7/25/2014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F21C0F3-67D5-4EE3-93BC-0DF4FA2AE4F5}" type="slidenum">
              <a:rPr lang="en-US" smtClean="0"/>
              <a:t>‹#›</a:t>
            </a:fld>
            <a:endParaRPr lang="en-US"/>
          </a:p>
        </p:txBody>
      </p:sp>
    </p:spTree>
    <p:extLst>
      <p:ext uri="{BB962C8B-B14F-4D97-AF65-F5344CB8AC3E}">
        <p14:creationId xmlns:p14="http://schemas.microsoft.com/office/powerpoint/2010/main" val="377693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2B3EC67-614C-4A59-989C-AD2A419C30F1}" type="datetimeFigureOut">
              <a:rPr lang="en-US" smtClean="0"/>
              <a:t>7/25/2014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21C0F3-67D5-4EE3-93BC-0DF4FA2AE4F5}" type="slidenum">
              <a:rPr lang="en-US" smtClean="0"/>
              <a:t>‹#›</a:t>
            </a:fld>
            <a:endParaRPr lang="en-US"/>
          </a:p>
        </p:txBody>
      </p:sp>
    </p:spTree>
    <p:extLst>
      <p:ext uri="{BB962C8B-B14F-4D97-AF65-F5344CB8AC3E}">
        <p14:creationId xmlns:p14="http://schemas.microsoft.com/office/powerpoint/2010/main" val="1261629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0"/>
            <a:ext cx="2057400" cy="54403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85800"/>
            <a:ext cx="6019800" cy="5440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62B3EC67-614C-4A59-989C-AD2A419C30F1}" type="datetimeFigureOut">
              <a:rPr lang="en-US" smtClean="0"/>
              <a:t>7/25/2014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21C0F3-67D5-4EE3-93BC-0DF4FA2AE4F5}" type="slidenum">
              <a:rPr lang="en-US" smtClean="0"/>
              <a:t>‹#›</a:t>
            </a:fld>
            <a:endParaRPr lang="en-US"/>
          </a:p>
        </p:txBody>
      </p:sp>
    </p:spTree>
    <p:extLst>
      <p:ext uri="{BB962C8B-B14F-4D97-AF65-F5344CB8AC3E}">
        <p14:creationId xmlns:p14="http://schemas.microsoft.com/office/powerpoint/2010/main" val="176724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752600"/>
            <a:ext cx="8229600" cy="4373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62B3EC67-614C-4A59-989C-AD2A419C30F1}" type="datetimeFigureOut">
              <a:rPr lang="en-US" smtClean="0"/>
              <a:t>7/25/2014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21C0F3-67D5-4EE3-93BC-0DF4FA2AE4F5}" type="slidenum">
              <a:rPr lang="en-US" smtClean="0"/>
              <a:t>‹#›</a:t>
            </a:fld>
            <a:endParaRPr lang="en-US"/>
          </a:p>
        </p:txBody>
      </p:sp>
    </p:spTree>
    <p:extLst>
      <p:ext uri="{BB962C8B-B14F-4D97-AF65-F5344CB8AC3E}">
        <p14:creationId xmlns:p14="http://schemas.microsoft.com/office/powerpoint/2010/main" val="3905177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2B3EC67-614C-4A59-989C-AD2A419C30F1}" type="datetimeFigureOut">
              <a:rPr lang="en-US" smtClean="0"/>
              <a:t>7/25/2014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21C0F3-67D5-4EE3-93BC-0DF4FA2AE4F5}" type="slidenum">
              <a:rPr lang="en-US" smtClean="0"/>
              <a:t>‹#›</a:t>
            </a:fld>
            <a:endParaRPr lang="en-US"/>
          </a:p>
        </p:txBody>
      </p:sp>
    </p:spTree>
    <p:extLst>
      <p:ext uri="{BB962C8B-B14F-4D97-AF65-F5344CB8AC3E}">
        <p14:creationId xmlns:p14="http://schemas.microsoft.com/office/powerpoint/2010/main" val="2199878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62B3EC67-614C-4A59-989C-AD2A419C30F1}" type="datetimeFigureOut">
              <a:rPr lang="en-US" smtClean="0"/>
              <a:t>7/25/2014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F21C0F3-67D5-4EE3-93BC-0DF4FA2AE4F5}" type="slidenum">
              <a:rPr lang="en-US" smtClean="0"/>
              <a:t>‹#›</a:t>
            </a:fld>
            <a:endParaRPr lang="en-US"/>
          </a:p>
        </p:txBody>
      </p:sp>
    </p:spTree>
    <p:extLst>
      <p:ext uri="{BB962C8B-B14F-4D97-AF65-F5344CB8AC3E}">
        <p14:creationId xmlns:p14="http://schemas.microsoft.com/office/powerpoint/2010/main" val="64307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2B3EC67-614C-4A59-989C-AD2A419C30F1}" type="datetimeFigureOut">
              <a:rPr lang="en-US" smtClean="0"/>
              <a:t>7/25/2014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FF21C0F3-67D5-4EE3-93BC-0DF4FA2AE4F5}" type="slidenum">
              <a:rPr lang="en-US" smtClean="0"/>
              <a:t>‹#›</a:t>
            </a:fld>
            <a:endParaRPr lang="en-US"/>
          </a:p>
        </p:txBody>
      </p:sp>
    </p:spTree>
    <p:extLst>
      <p:ext uri="{BB962C8B-B14F-4D97-AF65-F5344CB8AC3E}">
        <p14:creationId xmlns:p14="http://schemas.microsoft.com/office/powerpoint/2010/main" val="1815472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62B3EC67-614C-4A59-989C-AD2A419C30F1}" type="datetimeFigureOut">
              <a:rPr lang="en-US" smtClean="0"/>
              <a:t>7/25/2014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FF21C0F3-67D5-4EE3-93BC-0DF4FA2AE4F5}" type="slidenum">
              <a:rPr lang="en-US" smtClean="0"/>
              <a:t>‹#›</a:t>
            </a:fld>
            <a:endParaRPr lang="en-US"/>
          </a:p>
        </p:txBody>
      </p:sp>
    </p:spTree>
    <p:extLst>
      <p:ext uri="{BB962C8B-B14F-4D97-AF65-F5344CB8AC3E}">
        <p14:creationId xmlns:p14="http://schemas.microsoft.com/office/powerpoint/2010/main" val="1411724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2B3EC67-614C-4A59-989C-AD2A419C30F1}" type="datetimeFigureOut">
              <a:rPr lang="en-US" smtClean="0"/>
              <a:t>7/25/2014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FF21C0F3-67D5-4EE3-93BC-0DF4FA2AE4F5}" type="slidenum">
              <a:rPr lang="en-US" smtClean="0"/>
              <a:t>‹#›</a:t>
            </a:fld>
            <a:endParaRPr lang="en-US"/>
          </a:p>
        </p:txBody>
      </p:sp>
    </p:spTree>
    <p:extLst>
      <p:ext uri="{BB962C8B-B14F-4D97-AF65-F5344CB8AC3E}">
        <p14:creationId xmlns:p14="http://schemas.microsoft.com/office/powerpoint/2010/main" val="3248047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008313" cy="7493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685800"/>
            <a:ext cx="5111750" cy="5440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2B3EC67-614C-4A59-989C-AD2A419C30F1}" type="datetimeFigureOut">
              <a:rPr lang="en-US" smtClean="0"/>
              <a:t>7/25/2014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F21C0F3-67D5-4EE3-93BC-0DF4FA2AE4F5}" type="slidenum">
              <a:rPr lang="en-US" smtClean="0"/>
              <a:t>‹#›</a:t>
            </a:fld>
            <a:endParaRPr lang="en-US"/>
          </a:p>
        </p:txBody>
      </p:sp>
    </p:spTree>
    <p:extLst>
      <p:ext uri="{BB962C8B-B14F-4D97-AF65-F5344CB8AC3E}">
        <p14:creationId xmlns:p14="http://schemas.microsoft.com/office/powerpoint/2010/main" val="854806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38199"/>
            <a:ext cx="5486400" cy="3889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2B3EC67-614C-4A59-989C-AD2A419C30F1}" type="datetimeFigureOut">
              <a:rPr lang="en-US" smtClean="0"/>
              <a:t>7/25/2014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F21C0F3-67D5-4EE3-93BC-0DF4FA2AE4F5}" type="slidenum">
              <a:rPr lang="en-US" smtClean="0"/>
              <a:t>‹#›</a:t>
            </a:fld>
            <a:endParaRPr lang="en-US"/>
          </a:p>
        </p:txBody>
      </p:sp>
    </p:spTree>
    <p:extLst>
      <p:ext uri="{BB962C8B-B14F-4D97-AF65-F5344CB8AC3E}">
        <p14:creationId xmlns:p14="http://schemas.microsoft.com/office/powerpoint/2010/main" val="2572386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2B3EC67-614C-4A59-989C-AD2A419C30F1}" type="datetimeFigureOut">
              <a:rPr lang="en-US" smtClean="0"/>
              <a:t>7/25/2014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FF21C0F3-67D5-4EE3-93BC-0DF4FA2AE4F5}" type="slidenum">
              <a:rPr lang="en-US" smtClean="0"/>
              <a:t>‹#›</a:t>
            </a:fld>
            <a:endParaRPr lang="en-US"/>
          </a:p>
        </p:txBody>
      </p:sp>
      <p:pic>
        <p:nvPicPr>
          <p:cNvPr id="1031" name="Picture 8" descr="gen_weblike_INT0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34"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34"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34" charset="-128"/>
          <a:cs typeface="+mn-cs"/>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2.jpeg"/><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0"/>
            <a:ext cx="9144000" cy="1470025"/>
          </a:xfrm>
        </p:spPr>
        <p:txBody>
          <a:bodyPr/>
          <a:lstStyle/>
          <a:p>
            <a:r>
              <a:rPr lang="en-US" sz="5400" b="1" dirty="0">
                <a:latin typeface="Times New Roman" panose="02020603050405020304" pitchFamily="18" charset="0"/>
                <a:cs typeface="Times New Roman" panose="02020603050405020304" pitchFamily="18" charset="0"/>
              </a:rPr>
              <a:t>Florida Industrial Security Working Group</a:t>
            </a:r>
          </a:p>
        </p:txBody>
      </p:sp>
      <p:sp>
        <p:nvSpPr>
          <p:cNvPr id="3" name="Subtitle 2"/>
          <p:cNvSpPr>
            <a:spLocks noGrp="1"/>
          </p:cNvSpPr>
          <p:nvPr>
            <p:ph type="subTitle" idx="1"/>
          </p:nvPr>
        </p:nvSpPr>
        <p:spPr>
          <a:xfrm>
            <a:off x="1371600" y="3352800"/>
            <a:ext cx="6400800" cy="609600"/>
          </a:xfrm>
        </p:spPr>
        <p:txBody>
          <a:bodyPr/>
          <a:lstStyle/>
          <a:p>
            <a:r>
              <a:rPr lang="en-US" dirty="0" smtClean="0">
                <a:solidFill>
                  <a:schemeClr val="tx1">
                    <a:lumMod val="75000"/>
                    <a:lumOff val="25000"/>
                  </a:schemeClr>
                </a:solidFill>
              </a:rPr>
              <a:t>10 July 2014</a:t>
            </a:r>
          </a:p>
        </p:txBody>
      </p:sp>
      <p:sp>
        <p:nvSpPr>
          <p:cNvPr id="4" name="Rectangle 3"/>
          <p:cNvSpPr/>
          <p:nvPr/>
        </p:nvSpPr>
        <p:spPr>
          <a:xfrm>
            <a:off x="0" y="6477000"/>
            <a:ext cx="9144000" cy="41239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2" name="Picture 4" descr="\\upd.ucf.edu\root2\EOC\7 - Graphics Photos and Maps\OEM Logos\UID_EmergencyManagement_K-Y74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657600"/>
            <a:ext cx="771525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989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Emergency Management</a:t>
            </a:r>
            <a:endParaRPr lang="en-US" b="1" dirty="0"/>
          </a:p>
        </p:txBody>
      </p:sp>
      <p:sp>
        <p:nvSpPr>
          <p:cNvPr id="3" name="Content Placeholder 2"/>
          <p:cNvSpPr>
            <a:spLocks noGrp="1"/>
          </p:cNvSpPr>
          <p:nvPr>
            <p:ph idx="1"/>
          </p:nvPr>
        </p:nvSpPr>
        <p:spPr>
          <a:xfrm>
            <a:off x="457199" y="1774825"/>
            <a:ext cx="6400801" cy="4625975"/>
          </a:xfrm>
        </p:spPr>
        <p:txBody>
          <a:bodyPr/>
          <a:lstStyle/>
          <a:p>
            <a:r>
              <a:rPr lang="en-US" dirty="0" smtClean="0"/>
              <a:t>Department of Homeland Security</a:t>
            </a:r>
          </a:p>
          <a:p>
            <a:pPr lvl="1"/>
            <a:r>
              <a:rPr lang="en-US" sz="2400" dirty="0" smtClean="0"/>
              <a:t>National Response Framework</a:t>
            </a:r>
          </a:p>
          <a:p>
            <a:pPr lvl="2"/>
            <a:r>
              <a:rPr lang="en-US" sz="2000" dirty="0" smtClean="0"/>
              <a:t>NIMS / ICS</a:t>
            </a:r>
          </a:p>
          <a:p>
            <a:r>
              <a:rPr lang="en-US" dirty="0" smtClean="0"/>
              <a:t>Florida</a:t>
            </a:r>
          </a:p>
          <a:p>
            <a:pPr lvl="1"/>
            <a:r>
              <a:rPr lang="en-US" dirty="0" smtClean="0"/>
              <a:t>Florida Statute, Chapter 252</a:t>
            </a:r>
          </a:p>
          <a:p>
            <a:pPr lvl="2"/>
            <a:r>
              <a:rPr lang="en-US" dirty="0" smtClean="0"/>
              <a:t>Governs Emergency Management</a:t>
            </a:r>
            <a:endParaRPr lang="en-US" dirty="0"/>
          </a:p>
          <a:p>
            <a:r>
              <a:rPr lang="en-US" dirty="0" smtClean="0"/>
              <a:t>State University System (SUS)</a:t>
            </a:r>
          </a:p>
          <a:p>
            <a:pPr lvl="1"/>
            <a:r>
              <a:rPr lang="en-US" sz="2400" dirty="0" smtClean="0"/>
              <a:t>Board of Governors</a:t>
            </a:r>
          </a:p>
          <a:p>
            <a:pPr lvl="2"/>
            <a:r>
              <a:rPr lang="en-US" dirty="0" smtClean="0"/>
              <a:t>BOG 3.001 Campus Emergency Management</a:t>
            </a:r>
          </a:p>
          <a:p>
            <a:pPr lvl="2"/>
            <a:endParaRPr lang="en-US" sz="2000" dirty="0" smtClean="0"/>
          </a:p>
          <a:p>
            <a:pPr lvl="1"/>
            <a:endParaRPr lang="en-US" sz="2400" dirty="0"/>
          </a:p>
        </p:txBody>
      </p:sp>
    </p:spTree>
    <p:extLst>
      <p:ext uri="{BB962C8B-B14F-4D97-AF65-F5344CB8AC3E}">
        <p14:creationId xmlns:p14="http://schemas.microsoft.com/office/powerpoint/2010/main" val="3999982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Plans/Policies/Programs</a:t>
            </a:r>
            <a:endParaRPr lang="en-US" b="1" dirty="0"/>
          </a:p>
        </p:txBody>
      </p:sp>
      <p:sp>
        <p:nvSpPr>
          <p:cNvPr id="3" name="Content Placeholder 2"/>
          <p:cNvSpPr>
            <a:spLocks noGrp="1"/>
          </p:cNvSpPr>
          <p:nvPr>
            <p:ph idx="1"/>
          </p:nvPr>
        </p:nvSpPr>
        <p:spPr/>
        <p:txBody>
          <a:bodyPr/>
          <a:lstStyle/>
          <a:p>
            <a:r>
              <a:rPr lang="en-US" sz="2800" dirty="0" smtClean="0"/>
              <a:t>Building Emergency Action Plans</a:t>
            </a:r>
          </a:p>
          <a:p>
            <a:r>
              <a:rPr lang="en-US" sz="2800" dirty="0" smtClean="0"/>
              <a:t>Lockdown and Shelter-in-Place Plans</a:t>
            </a:r>
          </a:p>
          <a:p>
            <a:r>
              <a:rPr lang="en-US" sz="2800" dirty="0" smtClean="0"/>
              <a:t>Incident Action Plans</a:t>
            </a:r>
          </a:p>
          <a:p>
            <a:r>
              <a:rPr lang="en-US" sz="2800" dirty="0" smtClean="0"/>
              <a:t>University-level policies concerning emergency operations</a:t>
            </a:r>
          </a:p>
          <a:p>
            <a:pPr lvl="1"/>
            <a:r>
              <a:rPr lang="en-US" sz="2400" dirty="0" smtClean="0"/>
              <a:t>Essential Personnel, Bomb Threat, UCF Alert</a:t>
            </a:r>
          </a:p>
          <a:p>
            <a:r>
              <a:rPr lang="en-US" sz="2800" dirty="0" smtClean="0"/>
              <a:t>Call Center</a:t>
            </a:r>
          </a:p>
          <a:p>
            <a:r>
              <a:rPr lang="en-US" sz="2800" dirty="0" smtClean="0"/>
              <a:t>Local Mitigation Program</a:t>
            </a:r>
          </a:p>
          <a:p>
            <a:r>
              <a:rPr lang="en-US" sz="2800" dirty="0" smtClean="0"/>
              <a:t>Internship Program</a:t>
            </a:r>
          </a:p>
          <a:p>
            <a:endParaRPr lang="en-US" sz="2800" dirty="0" smtClean="0"/>
          </a:p>
        </p:txBody>
      </p:sp>
    </p:spTree>
    <p:extLst>
      <p:ext uri="{BB962C8B-B14F-4D97-AF65-F5344CB8AC3E}">
        <p14:creationId xmlns:p14="http://schemas.microsoft.com/office/powerpoint/2010/main" val="36933186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COOP</a:t>
            </a:r>
            <a:endParaRPr lang="en-US" b="1" dirty="0"/>
          </a:p>
        </p:txBody>
      </p:sp>
      <p:sp>
        <p:nvSpPr>
          <p:cNvPr id="3" name="Content Placeholder 2"/>
          <p:cNvSpPr>
            <a:spLocks noGrp="1"/>
          </p:cNvSpPr>
          <p:nvPr>
            <p:ph idx="1"/>
          </p:nvPr>
        </p:nvSpPr>
        <p:spPr/>
        <p:txBody>
          <a:bodyPr/>
          <a:lstStyle/>
          <a:p>
            <a:r>
              <a:rPr lang="en-US" dirty="0" smtClean="0"/>
              <a:t>Continuity of Operations Plan </a:t>
            </a:r>
          </a:p>
          <a:p>
            <a:pPr lvl="1"/>
            <a:endParaRPr lang="en-US" dirty="0" smtClean="0"/>
          </a:p>
          <a:p>
            <a:pPr lvl="1"/>
            <a:r>
              <a:rPr lang="en-US" dirty="0" smtClean="0"/>
              <a:t>Details protocols to ensure the continuation of operations in less than 12-hours</a:t>
            </a:r>
          </a:p>
          <a:p>
            <a:pPr lvl="1"/>
            <a:endParaRPr lang="en-US" dirty="0" smtClean="0"/>
          </a:p>
          <a:p>
            <a:pPr lvl="1"/>
            <a:r>
              <a:rPr lang="en-US" dirty="0" smtClean="0"/>
              <a:t>Follows state guidelines</a:t>
            </a:r>
          </a:p>
          <a:p>
            <a:pPr lvl="1"/>
            <a:endParaRPr lang="en-US" dirty="0" smtClean="0"/>
          </a:p>
          <a:p>
            <a:pPr lvl="1"/>
            <a:r>
              <a:rPr lang="en-US" dirty="0" smtClean="0"/>
              <a:t>Host workshops for departments to guide them through the planning process</a:t>
            </a:r>
          </a:p>
          <a:p>
            <a:pPr lvl="1"/>
            <a:endParaRPr lang="en-US" dirty="0"/>
          </a:p>
        </p:txBody>
      </p:sp>
    </p:spTree>
    <p:extLst>
      <p:ext uri="{BB962C8B-B14F-4D97-AF65-F5344CB8AC3E}">
        <p14:creationId xmlns:p14="http://schemas.microsoft.com/office/powerpoint/2010/main" val="1510646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Programs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Outreach programs designed to assist students, faculty, and staff members with preparedness and response to emergencies</a:t>
            </a:r>
          </a:p>
          <a:p>
            <a:pPr lvl="1"/>
            <a:r>
              <a:rPr lang="en-US" dirty="0" smtClean="0"/>
              <a:t>UCF Alert/Shots Fired Program</a:t>
            </a:r>
          </a:p>
          <a:p>
            <a:pPr lvl="1"/>
            <a:r>
              <a:rPr lang="en-US" dirty="0" smtClean="0"/>
              <a:t>If You See Something, Say Something</a:t>
            </a:r>
          </a:p>
          <a:p>
            <a:pPr lvl="1"/>
            <a:r>
              <a:rPr lang="en-US" dirty="0" smtClean="0"/>
              <a:t>Emergency Guides</a:t>
            </a:r>
          </a:p>
          <a:p>
            <a:pPr lvl="1"/>
            <a:r>
              <a:rPr lang="en-US" dirty="0" smtClean="0"/>
              <a:t>KNIGHTSHARE</a:t>
            </a:r>
          </a:p>
          <a:p>
            <a:pPr lvl="1"/>
            <a:r>
              <a:rPr lang="en-US" dirty="0" smtClean="0"/>
              <a:t>Orientations</a:t>
            </a:r>
          </a:p>
          <a:p>
            <a:pPr lvl="1"/>
            <a:r>
              <a:rPr lang="en-US" dirty="0" smtClean="0"/>
              <a:t>Severe Weather Week</a:t>
            </a:r>
          </a:p>
          <a:p>
            <a:pPr lvl="1"/>
            <a:r>
              <a:rPr lang="en-US" dirty="0" smtClean="0"/>
              <a:t>Outreach Events </a:t>
            </a:r>
            <a:endParaRPr lang="en-US" dirty="0"/>
          </a:p>
        </p:txBody>
      </p:sp>
      <p:grpSp>
        <p:nvGrpSpPr>
          <p:cNvPr id="9" name="Group 8"/>
          <p:cNvGrpSpPr/>
          <p:nvPr/>
        </p:nvGrpSpPr>
        <p:grpSpPr>
          <a:xfrm>
            <a:off x="6838444" y="3124200"/>
            <a:ext cx="1934571" cy="3141937"/>
            <a:chOff x="5168060" y="1688942"/>
            <a:chExt cx="3624511" cy="5034395"/>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401" t="10696" r="680" b="5656"/>
            <a:stretch/>
          </p:blipFill>
          <p:spPr bwMode="auto">
            <a:xfrm>
              <a:off x="5318355" y="1688942"/>
              <a:ext cx="3474216" cy="2425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8060" y="3612875"/>
              <a:ext cx="2451940" cy="3110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21850">
              <a:off x="7807510" y="3006409"/>
              <a:ext cx="960529" cy="121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19" t="4038" r="7543" b="6092"/>
            <a:stretch/>
          </p:blipFill>
          <p:spPr bwMode="auto">
            <a:xfrm rot="1107335">
              <a:off x="6977027" y="3854363"/>
              <a:ext cx="1770029" cy="2795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5286816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Training / Exercises</a:t>
            </a:r>
            <a:endParaRPr lang="en-US" b="1" dirty="0"/>
          </a:p>
        </p:txBody>
      </p:sp>
      <p:sp>
        <p:nvSpPr>
          <p:cNvPr id="3" name="Content Placeholder 2"/>
          <p:cNvSpPr>
            <a:spLocks noGrp="1"/>
          </p:cNvSpPr>
          <p:nvPr>
            <p:ph idx="1"/>
          </p:nvPr>
        </p:nvSpPr>
        <p:spPr>
          <a:xfrm>
            <a:off x="457200" y="1774824"/>
            <a:ext cx="6052785" cy="4480560"/>
          </a:xfrm>
        </p:spPr>
        <p:txBody>
          <a:bodyPr/>
          <a:lstStyle/>
          <a:p>
            <a:r>
              <a:rPr lang="en-US" sz="3600" dirty="0" smtClean="0"/>
              <a:t>Compliant with all National Incident Management System Guidelines</a:t>
            </a:r>
          </a:p>
          <a:p>
            <a:r>
              <a:rPr lang="en-US" sz="3600" dirty="0" smtClean="0"/>
              <a:t>Incident Command System</a:t>
            </a:r>
          </a:p>
          <a:p>
            <a:r>
              <a:rPr lang="en-US" sz="3600" dirty="0" smtClean="0"/>
              <a:t>EOC/Command Post</a:t>
            </a:r>
          </a:p>
          <a:p>
            <a:pPr>
              <a:spcBef>
                <a:spcPts val="0"/>
              </a:spcBef>
            </a:pPr>
            <a:r>
              <a:rPr lang="en-US" sz="3600" dirty="0" smtClean="0"/>
              <a:t>Homeland </a:t>
            </a:r>
            <a:r>
              <a:rPr lang="en-US" sz="3600" dirty="0"/>
              <a:t>Security Exercise &amp; Evaluation Program (HSEEP) Compliant</a:t>
            </a:r>
          </a:p>
          <a:p>
            <a:pPr lvl="1">
              <a:spcBef>
                <a:spcPts val="0"/>
              </a:spcBef>
            </a:pPr>
            <a:endParaRPr lang="en-US" sz="3200" dirty="0" smtClean="0"/>
          </a:p>
        </p:txBody>
      </p:sp>
    </p:spTree>
    <p:extLst>
      <p:ext uri="{BB962C8B-B14F-4D97-AF65-F5344CB8AC3E}">
        <p14:creationId xmlns:p14="http://schemas.microsoft.com/office/powerpoint/2010/main" val="21452320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Training </a:t>
            </a:r>
            <a:r>
              <a:rPr lang="en-US" b="1" dirty="0" smtClean="0"/>
              <a:t>/ Exercise Cont.</a:t>
            </a:r>
            <a:endParaRPr lang="en-US" b="1" dirty="0"/>
          </a:p>
        </p:txBody>
      </p:sp>
      <p:sp>
        <p:nvSpPr>
          <p:cNvPr id="3" name="Content Placeholder 2"/>
          <p:cNvSpPr>
            <a:spLocks noGrp="1"/>
          </p:cNvSpPr>
          <p:nvPr>
            <p:ph idx="1"/>
          </p:nvPr>
        </p:nvSpPr>
        <p:spPr>
          <a:xfrm>
            <a:off x="381000" y="1775191"/>
            <a:ext cx="8534400" cy="4625609"/>
          </a:xfrm>
        </p:spPr>
        <p:txBody>
          <a:bodyPr>
            <a:normAutofit fontScale="85000" lnSpcReduction="20000"/>
          </a:bodyPr>
          <a:lstStyle/>
          <a:p>
            <a:r>
              <a:rPr lang="en-US" dirty="0" smtClean="0"/>
              <a:t>Recent Exercises</a:t>
            </a:r>
          </a:p>
          <a:p>
            <a:pPr lvl="1"/>
            <a:r>
              <a:rPr lang="en-US" dirty="0" err="1" smtClean="0"/>
              <a:t>Sunrail</a:t>
            </a:r>
            <a:r>
              <a:rPr lang="en-US" dirty="0" smtClean="0"/>
              <a:t> Regional Tabletop</a:t>
            </a:r>
          </a:p>
          <a:p>
            <a:pPr lvl="1"/>
            <a:r>
              <a:rPr lang="en-US" dirty="0" smtClean="0"/>
              <a:t>Rollins College/Winter Park Active Shooter Full Scale</a:t>
            </a:r>
          </a:p>
          <a:p>
            <a:pPr lvl="1"/>
            <a:r>
              <a:rPr lang="en-US" dirty="0" smtClean="0"/>
              <a:t>Regional Mass Casualty Full-Scale</a:t>
            </a:r>
          </a:p>
          <a:p>
            <a:pPr lvl="1"/>
            <a:r>
              <a:rPr lang="en-US" dirty="0" smtClean="0"/>
              <a:t>Athletics Table Top</a:t>
            </a:r>
          </a:p>
          <a:p>
            <a:pPr lvl="1"/>
            <a:r>
              <a:rPr lang="en-US" dirty="0" smtClean="0"/>
              <a:t>UCF Hurricane Functional Exercises</a:t>
            </a:r>
          </a:p>
          <a:p>
            <a:pPr lvl="1"/>
            <a:r>
              <a:rPr lang="en-US" dirty="0" smtClean="0"/>
              <a:t>UF </a:t>
            </a:r>
            <a:r>
              <a:rPr lang="en-US" dirty="0"/>
              <a:t>Full-Scale Active Shooter</a:t>
            </a:r>
          </a:p>
          <a:p>
            <a:pPr lvl="1"/>
            <a:r>
              <a:rPr lang="en-US" dirty="0"/>
              <a:t>FSU Mag Lab </a:t>
            </a:r>
            <a:r>
              <a:rPr lang="en-US" dirty="0" smtClean="0"/>
              <a:t>Full-Scale</a:t>
            </a:r>
          </a:p>
          <a:p>
            <a:pPr lvl="1"/>
            <a:r>
              <a:rPr lang="en-US" dirty="0" smtClean="0"/>
              <a:t>Regional </a:t>
            </a:r>
            <a:r>
              <a:rPr lang="en-US" dirty="0"/>
              <a:t>Mass Casualty</a:t>
            </a:r>
          </a:p>
          <a:p>
            <a:r>
              <a:rPr lang="en-US" dirty="0" smtClean="0"/>
              <a:t>Upcoming Exercises</a:t>
            </a:r>
          </a:p>
          <a:p>
            <a:pPr lvl="1"/>
            <a:r>
              <a:rPr lang="en-US" dirty="0" smtClean="0"/>
              <a:t>Athletics Exercise</a:t>
            </a:r>
          </a:p>
          <a:p>
            <a:pPr lvl="1"/>
            <a:r>
              <a:rPr lang="en-US" dirty="0" smtClean="0"/>
              <a:t>2015 UCF Mass Casualty Incident Full Scale Exercise</a:t>
            </a:r>
            <a:endParaRPr lang="en-US" dirty="0"/>
          </a:p>
        </p:txBody>
      </p:sp>
    </p:spTree>
    <p:extLst>
      <p:ext uri="{BB962C8B-B14F-4D97-AF65-F5344CB8AC3E}">
        <p14:creationId xmlns:p14="http://schemas.microsoft.com/office/powerpoint/2010/main" val="17540525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Logistics and Finance</a:t>
            </a:r>
            <a:endParaRPr lang="en-US" b="1" dirty="0"/>
          </a:p>
        </p:txBody>
      </p:sp>
      <p:sp>
        <p:nvSpPr>
          <p:cNvPr id="3" name="Content Placeholder 2"/>
          <p:cNvSpPr>
            <a:spLocks noGrp="1"/>
          </p:cNvSpPr>
          <p:nvPr>
            <p:ph idx="1"/>
          </p:nvPr>
        </p:nvSpPr>
        <p:spPr/>
        <p:txBody>
          <a:bodyPr/>
          <a:lstStyle/>
          <a:p>
            <a:r>
              <a:rPr lang="en-US" dirty="0" smtClean="0"/>
              <a:t>Equipment Readiness</a:t>
            </a:r>
          </a:p>
          <a:p>
            <a:pPr lvl="1"/>
            <a:r>
              <a:rPr lang="en-US" dirty="0" smtClean="0"/>
              <a:t>Maintenance</a:t>
            </a:r>
          </a:p>
          <a:p>
            <a:r>
              <a:rPr lang="en-US" dirty="0" smtClean="0"/>
              <a:t>Operational Budget</a:t>
            </a:r>
          </a:p>
          <a:p>
            <a:pPr lvl="1"/>
            <a:r>
              <a:rPr lang="en-US" dirty="0" smtClean="0"/>
              <a:t>Procurement</a:t>
            </a:r>
          </a:p>
          <a:p>
            <a:pPr lvl="1"/>
            <a:r>
              <a:rPr lang="en-US" dirty="0" smtClean="0"/>
              <a:t>Property Ownership</a:t>
            </a:r>
          </a:p>
          <a:p>
            <a:r>
              <a:rPr lang="en-US" dirty="0" smtClean="0"/>
              <a:t>Emergency Finance Department</a:t>
            </a:r>
          </a:p>
          <a:p>
            <a:pPr lvl="1"/>
            <a:r>
              <a:rPr lang="en-US" dirty="0" smtClean="0"/>
              <a:t>Funding Large Emergencies</a:t>
            </a:r>
            <a:endParaRPr lang="en-US" dirty="0"/>
          </a:p>
        </p:txBody>
      </p:sp>
      <p:pic>
        <p:nvPicPr>
          <p:cNvPr id="1026" name="Picture 2" descr="http://s3.amazonaws.com/rapgenius/filepicker%2FgkTHRLQsyzS3MggKloYA_mone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1073" y="2286000"/>
            <a:ext cx="3204327"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184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Warning and Communication</a:t>
            </a:r>
            <a:endParaRPr lang="en-US" b="1" dirty="0"/>
          </a:p>
        </p:txBody>
      </p:sp>
      <p:sp>
        <p:nvSpPr>
          <p:cNvPr id="3" name="Content Placeholder 2"/>
          <p:cNvSpPr>
            <a:spLocks noGrp="1"/>
          </p:cNvSpPr>
          <p:nvPr>
            <p:ph idx="1"/>
          </p:nvPr>
        </p:nvSpPr>
        <p:spPr/>
        <p:txBody>
          <a:bodyPr/>
          <a:lstStyle/>
          <a:p>
            <a:r>
              <a:rPr lang="en-US" dirty="0" smtClean="0"/>
              <a:t>Emergency Blue Light Phones</a:t>
            </a:r>
          </a:p>
          <a:p>
            <a:r>
              <a:rPr lang="en-US" dirty="0" smtClean="0"/>
              <a:t>Radio Communication (P25 / UHF)</a:t>
            </a:r>
          </a:p>
          <a:p>
            <a:r>
              <a:rPr lang="en-US" dirty="0" smtClean="0"/>
              <a:t>Satellite Communication Systems</a:t>
            </a:r>
          </a:p>
          <a:p>
            <a:r>
              <a:rPr lang="en-US" dirty="0" smtClean="0"/>
              <a:t>Telephone Systems (GETS &amp; WPS)</a:t>
            </a:r>
          </a:p>
          <a:p>
            <a:r>
              <a:rPr lang="en-US" dirty="0"/>
              <a:t>Emergency Recall Plan</a:t>
            </a:r>
          </a:p>
          <a:p>
            <a:r>
              <a:rPr lang="en-US" dirty="0" smtClean="0"/>
              <a:t>UCF </a:t>
            </a:r>
            <a:r>
              <a:rPr lang="en-US" dirty="0"/>
              <a:t>Alert</a:t>
            </a:r>
          </a:p>
          <a:p>
            <a:pPr lvl="1"/>
            <a:r>
              <a:rPr lang="en-US" dirty="0"/>
              <a:t>Integration / Standards / </a:t>
            </a:r>
            <a:r>
              <a:rPr lang="en-US" dirty="0" smtClean="0"/>
              <a:t>Maintenance</a:t>
            </a:r>
          </a:p>
          <a:p>
            <a:r>
              <a:rPr lang="en-US" dirty="0" smtClean="0"/>
              <a:t>Conference Lines / Webinar Capability </a:t>
            </a:r>
            <a:endParaRPr lang="en-US" dirty="0"/>
          </a:p>
        </p:txBody>
      </p:sp>
    </p:spTree>
    <p:extLst>
      <p:ext uri="{BB962C8B-B14F-4D97-AF65-F5344CB8AC3E}">
        <p14:creationId xmlns:p14="http://schemas.microsoft.com/office/powerpoint/2010/main" val="1942307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Other Tasks</a:t>
            </a:r>
            <a:endParaRPr lang="en-US" b="1" dirty="0"/>
          </a:p>
        </p:txBody>
      </p:sp>
      <p:sp>
        <p:nvSpPr>
          <p:cNvPr id="3" name="Content Placeholder 2"/>
          <p:cNvSpPr>
            <a:spLocks noGrp="1"/>
          </p:cNvSpPr>
          <p:nvPr>
            <p:ph sz="half" idx="1"/>
          </p:nvPr>
        </p:nvSpPr>
        <p:spPr>
          <a:xfrm>
            <a:off x="457200" y="1773936"/>
            <a:ext cx="5638800" cy="4623816"/>
          </a:xfrm>
        </p:spPr>
        <p:txBody>
          <a:bodyPr>
            <a:normAutofit fontScale="92500" lnSpcReduction="10000"/>
          </a:bodyPr>
          <a:lstStyle/>
          <a:p>
            <a:r>
              <a:rPr lang="en-US" dirty="0" smtClean="0"/>
              <a:t>Emergency Notification</a:t>
            </a:r>
          </a:p>
          <a:p>
            <a:r>
              <a:rPr lang="en-US" dirty="0" smtClean="0"/>
              <a:t>Emergency Blue Light Phones</a:t>
            </a:r>
          </a:p>
          <a:p>
            <a:r>
              <a:rPr lang="en-US" dirty="0" smtClean="0"/>
              <a:t>Physical Security</a:t>
            </a:r>
          </a:p>
          <a:p>
            <a:pPr lvl="1"/>
            <a:r>
              <a:rPr lang="en-US" dirty="0" smtClean="0"/>
              <a:t>Cameras</a:t>
            </a:r>
          </a:p>
          <a:p>
            <a:pPr lvl="1"/>
            <a:r>
              <a:rPr lang="en-US" dirty="0" smtClean="0"/>
              <a:t>Access Control</a:t>
            </a:r>
          </a:p>
          <a:p>
            <a:pPr lvl="1"/>
            <a:endParaRPr lang="en-US" dirty="0" smtClean="0"/>
          </a:p>
          <a:p>
            <a:r>
              <a:rPr lang="en-US" dirty="0" smtClean="0"/>
              <a:t>Critical </a:t>
            </a:r>
            <a:r>
              <a:rPr lang="en-US" dirty="0"/>
              <a:t>Infrastructure and Key Resources</a:t>
            </a:r>
          </a:p>
          <a:p>
            <a:pPr lvl="1"/>
            <a:r>
              <a:rPr lang="en-US" dirty="0"/>
              <a:t>Protective Security Advisor (PSA)</a:t>
            </a:r>
          </a:p>
          <a:p>
            <a:pPr lvl="1"/>
            <a:r>
              <a:rPr lang="en-US" dirty="0"/>
              <a:t>ACAMS – Automated Critical Asset Management System</a:t>
            </a:r>
          </a:p>
          <a:p>
            <a:pPr lvl="1"/>
            <a:endParaRPr lang="en-US" dirty="0"/>
          </a:p>
        </p:txBody>
      </p:sp>
      <p:pic>
        <p:nvPicPr>
          <p:cNvPr id="5" name="Picture 4" descr="DHS logo.jpg"/>
          <p:cNvPicPr>
            <a:picLocks noChangeAspect="1"/>
          </p:cNvPicPr>
          <p:nvPr/>
        </p:nvPicPr>
        <p:blipFill rotWithShape="1">
          <a:blip r:embed="rId2" cstate="screen"/>
          <a:srcRect l="14411" t="4102" r="15382" b="4925"/>
          <a:stretch/>
        </p:blipFill>
        <p:spPr>
          <a:xfrm>
            <a:off x="6230678" y="1775636"/>
            <a:ext cx="2264735" cy="2200941"/>
          </a:xfrm>
          <a:prstGeom prst="ellipse">
            <a:avLst/>
          </a:prstGeom>
        </p:spPr>
      </p:pic>
      <p:pic>
        <p:nvPicPr>
          <p:cNvPr id="7" name="Picture 6" descr="FDLE.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553200" y="4061448"/>
            <a:ext cx="1800225" cy="1196352"/>
          </a:xfrm>
          <a:prstGeom prst="rect">
            <a:avLst/>
          </a:prstGeom>
        </p:spPr>
      </p:pic>
      <p:pic>
        <p:nvPicPr>
          <p:cNvPr id="6" name="Picture 11" descr="UCF ALERT 5 - larger border.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6324600" y="5715000"/>
            <a:ext cx="2667000" cy="381000"/>
          </a:xfrm>
          <a:prstGeom prst="rect">
            <a:avLst/>
          </a:prstGeom>
          <a:noFill/>
          <a:ln w="9525">
            <a:noFill/>
            <a:miter lim="800000"/>
            <a:headEnd/>
            <a:tailEnd/>
          </a:ln>
        </p:spPr>
      </p:pic>
    </p:spTree>
    <p:extLst>
      <p:ext uri="{BB962C8B-B14F-4D97-AF65-F5344CB8AC3E}">
        <p14:creationId xmlns:p14="http://schemas.microsoft.com/office/powerpoint/2010/main" val="34078205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272"/>
            <a:ext cx="8382000" cy="1252728"/>
          </a:xfrm>
        </p:spPr>
        <p:txBody>
          <a:bodyPr>
            <a:normAutofit fontScale="90000"/>
          </a:bodyPr>
          <a:lstStyle/>
          <a:p>
            <a:r>
              <a:rPr lang="en-US" dirty="0" smtClean="0"/>
              <a:t>Response Roles and Responsibilities</a:t>
            </a:r>
            <a:endParaRPr lang="en-US" dirty="0"/>
          </a:p>
        </p:txBody>
      </p:sp>
      <p:sp>
        <p:nvSpPr>
          <p:cNvPr id="3" name="Content Placeholder 2"/>
          <p:cNvSpPr>
            <a:spLocks noGrp="1"/>
          </p:cNvSpPr>
          <p:nvPr>
            <p:ph idx="1"/>
          </p:nvPr>
        </p:nvSpPr>
        <p:spPr>
          <a:xfrm>
            <a:off x="304800" y="1774825"/>
            <a:ext cx="4267200" cy="4625975"/>
          </a:xfrm>
        </p:spPr>
        <p:txBody>
          <a:bodyPr/>
          <a:lstStyle/>
          <a:p>
            <a:r>
              <a:rPr lang="en-US" dirty="0" smtClean="0"/>
              <a:t>Integration</a:t>
            </a:r>
          </a:p>
          <a:p>
            <a:pPr lvl="1"/>
            <a:r>
              <a:rPr lang="en-US" dirty="0" smtClean="0"/>
              <a:t>OEM Role on scene</a:t>
            </a:r>
          </a:p>
          <a:p>
            <a:r>
              <a:rPr lang="en-US" dirty="0" smtClean="0"/>
              <a:t>Resources</a:t>
            </a:r>
          </a:p>
          <a:p>
            <a:pPr lvl="1"/>
            <a:r>
              <a:rPr lang="en-US" dirty="0" smtClean="0"/>
              <a:t>Equipment</a:t>
            </a:r>
            <a:endParaRPr lang="en-US" dirty="0"/>
          </a:p>
          <a:p>
            <a:pPr lvl="1"/>
            <a:r>
              <a:rPr lang="en-US" dirty="0" smtClean="0"/>
              <a:t>Emergency Operations Center</a:t>
            </a:r>
          </a:p>
          <a:p>
            <a:pPr lvl="1"/>
            <a:r>
              <a:rPr lang="en-US" dirty="0" smtClean="0"/>
              <a:t>Emergency Support Functions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1347"/>
          <a:stretch/>
        </p:blipFill>
        <p:spPr>
          <a:xfrm>
            <a:off x="4800600" y="1914277"/>
            <a:ext cx="4191000" cy="2048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upd.ucf.edu\root2\EOC\6 - Graphics Photos and Maps\Incidents\photo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710" r="733" b="40307"/>
          <a:stretch/>
        </p:blipFill>
        <p:spPr bwMode="auto">
          <a:xfrm>
            <a:off x="6629400" y="4117108"/>
            <a:ext cx="2362200" cy="2664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1" name="Picture 3" descr="\\upd.ucf.edu\root2\EOC\6 - Graphics Photos and Maps\Incidents\Visitor Center Sus Pkg 2011\CG6D10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4194643"/>
            <a:ext cx="1708944" cy="11393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upd.ucf.edu\root2\EOC\6 - Graphics Photos and Maps\Incidents\Visitor Center Sus Pkg 2011\CG6D10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5014" y="5410200"/>
            <a:ext cx="1714530" cy="1143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4097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Jeff Morgan</a:t>
            </a:r>
            <a:endParaRPr lang="en-US" b="1" dirty="0"/>
          </a:p>
        </p:txBody>
      </p:sp>
      <p:sp>
        <p:nvSpPr>
          <p:cNvPr id="3" name="Content Placeholder 2"/>
          <p:cNvSpPr>
            <a:spLocks noGrp="1"/>
          </p:cNvSpPr>
          <p:nvPr>
            <p:ph idx="1"/>
          </p:nvPr>
        </p:nvSpPr>
        <p:spPr>
          <a:xfrm>
            <a:off x="457200" y="1775191"/>
            <a:ext cx="8534400" cy="4625609"/>
          </a:xfrm>
        </p:spPr>
        <p:txBody>
          <a:bodyPr>
            <a:normAutofit fontScale="62500" lnSpcReduction="20000"/>
          </a:bodyPr>
          <a:lstStyle/>
          <a:p>
            <a:r>
              <a:rPr lang="en-US" dirty="0" smtClean="0"/>
              <a:t>UCF Director of Emergency Management</a:t>
            </a:r>
          </a:p>
          <a:p>
            <a:endParaRPr lang="en-US" dirty="0"/>
          </a:p>
          <a:p>
            <a:r>
              <a:rPr lang="en-US" dirty="0" smtClean="0"/>
              <a:t>Regional Domestic Security Task Force (RDSTF)</a:t>
            </a:r>
          </a:p>
          <a:p>
            <a:pPr lvl="1"/>
            <a:r>
              <a:rPr lang="en-US" dirty="0" smtClean="0"/>
              <a:t>Higher Education Co-Chair</a:t>
            </a:r>
          </a:p>
          <a:p>
            <a:r>
              <a:rPr lang="en-US" smtClean="0"/>
              <a:t>State </a:t>
            </a:r>
            <a:r>
              <a:rPr lang="en-US" dirty="0" smtClean="0"/>
              <a:t>Working Group</a:t>
            </a:r>
          </a:p>
          <a:p>
            <a:pPr lvl="1"/>
            <a:r>
              <a:rPr lang="en-US" dirty="0" smtClean="0"/>
              <a:t>Campus Security – Voting member</a:t>
            </a:r>
          </a:p>
          <a:p>
            <a:pPr lvl="1"/>
            <a:r>
              <a:rPr lang="en-US" dirty="0" smtClean="0"/>
              <a:t>Critical Infrastructure – Voting member</a:t>
            </a:r>
          </a:p>
          <a:p>
            <a:r>
              <a:rPr lang="en-US" dirty="0" smtClean="0"/>
              <a:t>Central Florida Intelligence Exchange (CFIX)</a:t>
            </a:r>
          </a:p>
          <a:p>
            <a:pPr lvl="1"/>
            <a:r>
              <a:rPr lang="en-US" dirty="0" smtClean="0"/>
              <a:t>Intelligence Liaison Officer Education Sector Coordinator </a:t>
            </a:r>
          </a:p>
          <a:p>
            <a:r>
              <a:rPr lang="en-US" dirty="0" smtClean="0"/>
              <a:t>International Association of Emergency Managers (</a:t>
            </a:r>
            <a:r>
              <a:rPr lang="en-US" dirty="0" err="1" smtClean="0"/>
              <a:t>iAEM</a:t>
            </a:r>
            <a:r>
              <a:rPr lang="en-US" dirty="0" smtClean="0"/>
              <a:t>)</a:t>
            </a:r>
          </a:p>
          <a:p>
            <a:pPr lvl="1"/>
            <a:r>
              <a:rPr lang="en-US" dirty="0" smtClean="0"/>
              <a:t>FEMA Region IV, UCC Alternate Representative</a:t>
            </a:r>
          </a:p>
          <a:p>
            <a:r>
              <a:rPr lang="en-US" dirty="0" smtClean="0"/>
              <a:t>Florida Emergency Preparedness Association (FEPA) - Member</a:t>
            </a:r>
          </a:p>
          <a:p>
            <a:r>
              <a:rPr lang="en-US" dirty="0" smtClean="0"/>
              <a:t>ASIS -Member</a:t>
            </a:r>
          </a:p>
          <a:p>
            <a:endParaRPr lang="en-US" dirty="0" smtClean="0"/>
          </a:p>
          <a:p>
            <a:r>
              <a:rPr lang="en-US" dirty="0" smtClean="0"/>
              <a:t>UCF College of Health and Public Affairs – Adjunct Professor</a:t>
            </a:r>
            <a:endParaRPr lang="en-US" dirty="0"/>
          </a:p>
        </p:txBody>
      </p:sp>
    </p:spTree>
    <p:extLst>
      <p:ext uri="{BB962C8B-B14F-4D97-AF65-F5344CB8AC3E}">
        <p14:creationId xmlns:p14="http://schemas.microsoft.com/office/powerpoint/2010/main" val="344303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Incident Command Structure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87654493"/>
              </p:ext>
            </p:extLst>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p:cNvCxnSpPr/>
          <p:nvPr/>
        </p:nvCxnSpPr>
        <p:spPr>
          <a:xfrm>
            <a:off x="4572000" y="3886200"/>
            <a:ext cx="152400"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0846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OEM On Scene</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UCF Alert</a:t>
            </a:r>
          </a:p>
          <a:p>
            <a:r>
              <a:rPr lang="en-US" dirty="0" smtClean="0"/>
              <a:t>Internal Notification</a:t>
            </a:r>
          </a:p>
          <a:p>
            <a:pPr lvl="1"/>
            <a:r>
              <a:rPr lang="en-US" dirty="0" smtClean="0"/>
              <a:t>Emails and conference calls</a:t>
            </a:r>
          </a:p>
          <a:p>
            <a:r>
              <a:rPr lang="en-US" dirty="0" smtClean="0"/>
              <a:t>External Notification</a:t>
            </a:r>
          </a:p>
          <a:p>
            <a:pPr lvl="1"/>
            <a:r>
              <a:rPr lang="en-US" dirty="0" smtClean="0"/>
              <a:t>State Watch Office</a:t>
            </a:r>
          </a:p>
          <a:p>
            <a:pPr lvl="1"/>
            <a:r>
              <a:rPr lang="en-US" dirty="0" smtClean="0"/>
              <a:t>Orange County Emergency Management</a:t>
            </a:r>
          </a:p>
          <a:p>
            <a:pPr lvl="1"/>
            <a:r>
              <a:rPr lang="en-US" dirty="0" smtClean="0"/>
              <a:t>Seminole County Emergency Management</a:t>
            </a:r>
          </a:p>
          <a:p>
            <a:pPr lvl="1"/>
            <a:r>
              <a:rPr lang="en-US" dirty="0" smtClean="0"/>
              <a:t>Central Florida Intelligence </a:t>
            </a:r>
            <a:r>
              <a:rPr lang="en-US" dirty="0" err="1" smtClean="0"/>
              <a:t>eXchange</a:t>
            </a:r>
            <a:r>
              <a:rPr lang="en-US" dirty="0" smtClean="0"/>
              <a:t> (CFIX)</a:t>
            </a:r>
          </a:p>
          <a:p>
            <a:r>
              <a:rPr lang="en-US" dirty="0"/>
              <a:t>Incident Action Plan (IAP</a:t>
            </a:r>
            <a:r>
              <a:rPr lang="en-US" dirty="0" smtClean="0"/>
              <a:t>) Development</a:t>
            </a:r>
          </a:p>
          <a:p>
            <a:r>
              <a:rPr lang="en-US" dirty="0" smtClean="0"/>
              <a:t>Documentation</a:t>
            </a:r>
            <a:endParaRPr lang="en-US" dirty="0"/>
          </a:p>
          <a:p>
            <a:endParaRPr lang="en-US" dirty="0" smtClean="0"/>
          </a:p>
        </p:txBody>
      </p:sp>
    </p:spTree>
    <p:extLst>
      <p:ext uri="{BB962C8B-B14F-4D97-AF65-F5344CB8AC3E}">
        <p14:creationId xmlns:p14="http://schemas.microsoft.com/office/powerpoint/2010/main" val="37039714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EOC / IC Interface</a:t>
            </a:r>
            <a:endParaRPr lang="en-US" b="1" dirty="0"/>
          </a:p>
        </p:txBody>
      </p:sp>
      <p:pic>
        <p:nvPicPr>
          <p:cNvPr id="8194" name="Picture 2" descr="\\upd.ucf.edu\root2\EOC\1 - UCF OEM\EOC\Photos\Front of EOC - crop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5" y="1524000"/>
            <a:ext cx="4495800" cy="2049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5" name="Picture 3" descr="\\upd.ucf.edu\root2\EOC\7 - Graphics Photos and Maps\Exercise\FSU\IMG_05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987" b="34299"/>
          <a:stretch/>
        </p:blipFill>
        <p:spPr bwMode="auto">
          <a:xfrm>
            <a:off x="371476" y="4648200"/>
            <a:ext cx="4495799" cy="1770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7" name="Picture 5" descr="http://www.netcomsec.co.jp/en/english/products/twt/images/twt_img01.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09" t="3281" r="9545" b="13648"/>
          <a:stretch/>
        </p:blipFill>
        <p:spPr bwMode="auto">
          <a:xfrm>
            <a:off x="1995487" y="3810000"/>
            <a:ext cx="1247776" cy="7293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400" y="1524000"/>
            <a:ext cx="3276600" cy="5078313"/>
          </a:xfrm>
          <a:prstGeom prst="rect">
            <a:avLst/>
          </a:prstGeom>
          <a:noFill/>
        </p:spPr>
        <p:txBody>
          <a:bodyPr wrap="square" rtlCol="0">
            <a:spAutoFit/>
          </a:bodyPr>
          <a:lstStyle/>
          <a:p>
            <a:r>
              <a:rPr lang="en-US" b="1" dirty="0" smtClean="0"/>
              <a:t>Mobile Command to EOC</a:t>
            </a:r>
          </a:p>
          <a:p>
            <a:pPr marL="285750" indent="-285750">
              <a:buFontTx/>
              <a:buChar char="-"/>
            </a:pPr>
            <a:r>
              <a:rPr lang="en-US" dirty="0" smtClean="0"/>
              <a:t>Email</a:t>
            </a:r>
          </a:p>
          <a:p>
            <a:pPr marL="285750" indent="-285750">
              <a:buFontTx/>
              <a:buChar char="-"/>
            </a:pPr>
            <a:r>
              <a:rPr lang="en-US" dirty="0" smtClean="0"/>
              <a:t>Phone calls</a:t>
            </a:r>
          </a:p>
          <a:p>
            <a:pPr marL="285750" indent="-285750">
              <a:buFontTx/>
              <a:buChar char="-"/>
            </a:pPr>
            <a:r>
              <a:rPr lang="en-US" dirty="0" smtClean="0"/>
              <a:t>Video Conferencing</a:t>
            </a:r>
          </a:p>
          <a:p>
            <a:pPr marL="285750" indent="-285750">
              <a:buFontTx/>
              <a:buChar char="-"/>
            </a:pPr>
            <a:r>
              <a:rPr lang="en-US" dirty="0" smtClean="0"/>
              <a:t>Access to Files</a:t>
            </a:r>
          </a:p>
          <a:p>
            <a:pPr marL="285750" indent="-285750">
              <a:buFontTx/>
              <a:buChar char="-"/>
            </a:pPr>
            <a:r>
              <a:rPr lang="en-US" dirty="0" smtClean="0"/>
              <a:t>Access to video</a:t>
            </a:r>
          </a:p>
          <a:p>
            <a:pPr marL="285750" indent="-285750">
              <a:buFontTx/>
              <a:buChar char="-"/>
            </a:pPr>
            <a:r>
              <a:rPr lang="en-US" dirty="0" smtClean="0"/>
              <a:t>Whiteboard sharing</a:t>
            </a:r>
          </a:p>
          <a:p>
            <a:pPr marL="742950" lvl="1" indent="-285750">
              <a:buFontTx/>
              <a:buChar char="-"/>
            </a:pPr>
            <a:r>
              <a:rPr lang="en-US" dirty="0" smtClean="0"/>
              <a:t>MS Lync</a:t>
            </a:r>
          </a:p>
          <a:p>
            <a:pPr marL="285750" indent="-285750">
              <a:buFontTx/>
              <a:buChar char="-"/>
            </a:pPr>
            <a:endParaRPr lang="en-US" dirty="0" smtClean="0"/>
          </a:p>
          <a:p>
            <a:r>
              <a:rPr lang="en-US" b="1" dirty="0" smtClean="0"/>
              <a:t>Best Practices</a:t>
            </a:r>
          </a:p>
          <a:p>
            <a:pPr marL="285750" indent="-285750">
              <a:buFontTx/>
              <a:buChar char="-"/>
            </a:pPr>
            <a:r>
              <a:rPr lang="en-US" dirty="0" smtClean="0"/>
              <a:t>Photo sharing</a:t>
            </a:r>
          </a:p>
          <a:p>
            <a:pPr marL="742950" lvl="1" indent="-285750">
              <a:buFontTx/>
              <a:buChar char="-"/>
            </a:pPr>
            <a:r>
              <a:rPr lang="en-US" dirty="0" smtClean="0"/>
              <a:t>Maps</a:t>
            </a:r>
          </a:p>
          <a:p>
            <a:pPr marL="742950" lvl="1" indent="-285750">
              <a:buFontTx/>
              <a:buChar char="-"/>
            </a:pPr>
            <a:r>
              <a:rPr lang="en-US" dirty="0" smtClean="0"/>
              <a:t>Floor plans</a:t>
            </a:r>
          </a:p>
          <a:p>
            <a:pPr marL="742950" lvl="1" indent="-285750">
              <a:buFontTx/>
              <a:buChar char="-"/>
            </a:pPr>
            <a:r>
              <a:rPr lang="en-US" dirty="0" smtClean="0"/>
              <a:t>Perimeter</a:t>
            </a:r>
          </a:p>
          <a:p>
            <a:pPr marL="742950" lvl="1" indent="-285750">
              <a:buFontTx/>
              <a:buChar char="-"/>
            </a:pPr>
            <a:r>
              <a:rPr lang="en-US" dirty="0" smtClean="0"/>
              <a:t>On-scene</a:t>
            </a:r>
          </a:p>
          <a:p>
            <a:pPr marL="285750" indent="-285750">
              <a:buFontTx/>
              <a:buChar char="-"/>
            </a:pPr>
            <a:r>
              <a:rPr lang="en-US" dirty="0" smtClean="0"/>
              <a:t>GPS location</a:t>
            </a:r>
          </a:p>
          <a:p>
            <a:pPr marL="742950" lvl="1" indent="-285750">
              <a:buFontTx/>
              <a:buChar char="-"/>
            </a:pPr>
            <a:r>
              <a:rPr lang="en-US" dirty="0" smtClean="0"/>
              <a:t>iPad / iPhones</a:t>
            </a:r>
          </a:p>
          <a:p>
            <a:pPr marL="285750" indent="-285750">
              <a:buFontTx/>
              <a:buChar char="-"/>
            </a:pPr>
            <a:endParaRPr lang="en-US" dirty="0" smtClean="0"/>
          </a:p>
        </p:txBody>
      </p:sp>
    </p:spTree>
    <p:extLst>
      <p:ext uri="{BB962C8B-B14F-4D97-AF65-F5344CB8AC3E}">
        <p14:creationId xmlns:p14="http://schemas.microsoft.com/office/powerpoint/2010/main" val="41270950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250950"/>
          </a:xfrm>
        </p:spPr>
        <p:txBody>
          <a:bodyPr/>
          <a:lstStyle/>
          <a:p>
            <a:r>
              <a:rPr lang="en-US" b="1" dirty="0" smtClean="0"/>
              <a:t>Emergency Support Functions</a:t>
            </a:r>
            <a:endParaRPr lang="en-US" b="1" dirty="0"/>
          </a:p>
        </p:txBody>
      </p:sp>
      <p:sp>
        <p:nvSpPr>
          <p:cNvPr id="3" name="Content Placeholder 2"/>
          <p:cNvSpPr>
            <a:spLocks noGrp="1"/>
          </p:cNvSpPr>
          <p:nvPr>
            <p:ph sz="half" idx="1"/>
          </p:nvPr>
        </p:nvSpPr>
        <p:spPr/>
        <p:txBody>
          <a:bodyPr/>
          <a:lstStyle/>
          <a:p>
            <a:r>
              <a:rPr lang="en-US" sz="2400" b="1" dirty="0" smtClean="0"/>
              <a:t>ESF – 1 Transportation</a:t>
            </a:r>
          </a:p>
          <a:p>
            <a:r>
              <a:rPr lang="en-US" sz="2400" b="1" dirty="0"/>
              <a:t>ESF </a:t>
            </a:r>
            <a:r>
              <a:rPr lang="en-US" sz="2400" b="1" dirty="0" smtClean="0"/>
              <a:t>– 2 Communications</a:t>
            </a:r>
            <a:endParaRPr lang="en-US" sz="2400" b="1" dirty="0"/>
          </a:p>
          <a:p>
            <a:r>
              <a:rPr lang="en-US" sz="2400" b="1" dirty="0"/>
              <a:t>ESF </a:t>
            </a:r>
            <a:r>
              <a:rPr lang="en-US" sz="2400" b="1" dirty="0" smtClean="0"/>
              <a:t>– 3 Public Works</a:t>
            </a:r>
            <a:endParaRPr lang="en-US" sz="2400" b="1" dirty="0"/>
          </a:p>
          <a:p>
            <a:r>
              <a:rPr lang="en-US" sz="2400" b="1" dirty="0"/>
              <a:t>ESF </a:t>
            </a:r>
            <a:r>
              <a:rPr lang="en-US" sz="2400" b="1" dirty="0" smtClean="0"/>
              <a:t>– 4 Firefighting (Structure)</a:t>
            </a:r>
            <a:endParaRPr lang="en-US" sz="2400" b="1" dirty="0"/>
          </a:p>
          <a:p>
            <a:r>
              <a:rPr lang="en-US" sz="2400" b="1" dirty="0"/>
              <a:t>ESF </a:t>
            </a:r>
            <a:r>
              <a:rPr lang="en-US" sz="2400" b="1" dirty="0" smtClean="0"/>
              <a:t>– 4 Firefighting (Wildfire)</a:t>
            </a:r>
          </a:p>
          <a:p>
            <a:r>
              <a:rPr lang="en-US" sz="2400" b="1" dirty="0" smtClean="0"/>
              <a:t>ESF – 5 Information and Planning</a:t>
            </a:r>
          </a:p>
          <a:p>
            <a:r>
              <a:rPr lang="en-US" sz="2400" b="1" dirty="0" smtClean="0"/>
              <a:t>ESF – 6 Housing</a:t>
            </a:r>
          </a:p>
          <a:p>
            <a:endParaRPr lang="en-US" sz="2400" b="1" dirty="0"/>
          </a:p>
        </p:txBody>
      </p:sp>
      <p:sp>
        <p:nvSpPr>
          <p:cNvPr id="4" name="Content Placeholder 3"/>
          <p:cNvSpPr>
            <a:spLocks noGrp="1"/>
          </p:cNvSpPr>
          <p:nvPr>
            <p:ph sz="half" idx="2"/>
          </p:nvPr>
        </p:nvSpPr>
        <p:spPr/>
        <p:txBody>
          <a:bodyPr/>
          <a:lstStyle/>
          <a:p>
            <a:r>
              <a:rPr lang="en-US" sz="2400" b="1" dirty="0"/>
              <a:t>ESF – 7 Resource </a:t>
            </a:r>
            <a:r>
              <a:rPr lang="en-US" sz="2400" b="1" dirty="0" smtClean="0"/>
              <a:t>Support</a:t>
            </a:r>
            <a:endParaRPr lang="en-US" sz="2400" b="1" dirty="0"/>
          </a:p>
          <a:p>
            <a:r>
              <a:rPr lang="en-US" sz="2400" b="1" dirty="0"/>
              <a:t>ESF – 8 Health and Medical (Medical)</a:t>
            </a:r>
          </a:p>
          <a:p>
            <a:r>
              <a:rPr lang="en-US" sz="2400" b="1" dirty="0" smtClean="0"/>
              <a:t>ESF </a:t>
            </a:r>
            <a:r>
              <a:rPr lang="en-US" sz="2400" b="1" dirty="0"/>
              <a:t>– 8 Health and Medical (Counseling)</a:t>
            </a:r>
          </a:p>
          <a:p>
            <a:r>
              <a:rPr lang="en-US" sz="2400" b="1" dirty="0" smtClean="0"/>
              <a:t>ESF – 9, 16 Search and Rescue / Law Enforcement</a:t>
            </a:r>
            <a:endParaRPr lang="en-US" sz="2400" b="1" dirty="0"/>
          </a:p>
          <a:p>
            <a:r>
              <a:rPr lang="en-US" sz="2400" b="1" dirty="0"/>
              <a:t>ESF </a:t>
            </a:r>
            <a:r>
              <a:rPr lang="en-US" sz="2400" b="1" dirty="0" smtClean="0"/>
              <a:t>– 10 HAZMAT</a:t>
            </a:r>
            <a:endParaRPr lang="en-US" sz="2400" b="1" dirty="0"/>
          </a:p>
          <a:p>
            <a:r>
              <a:rPr lang="en-US" sz="2400" b="1" dirty="0"/>
              <a:t>ESF </a:t>
            </a:r>
            <a:r>
              <a:rPr lang="en-US" sz="2400" b="1" dirty="0" smtClean="0"/>
              <a:t>– 11 Food &amp; Water</a:t>
            </a:r>
            <a:endParaRPr lang="en-US" sz="2400" b="1" dirty="0"/>
          </a:p>
        </p:txBody>
      </p:sp>
    </p:spTree>
    <p:extLst>
      <p:ext uri="{BB962C8B-B14F-4D97-AF65-F5344CB8AC3E}">
        <p14:creationId xmlns:p14="http://schemas.microsoft.com/office/powerpoint/2010/main" val="37192672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4800" y="152400"/>
            <a:ext cx="8229600" cy="1250950"/>
          </a:xfrm>
        </p:spPr>
        <p:txBody>
          <a:bodyPr/>
          <a:lstStyle/>
          <a:p>
            <a:r>
              <a:rPr lang="en-US" b="1" dirty="0" smtClean="0"/>
              <a:t>Emergency Support Functions</a:t>
            </a:r>
            <a:endParaRPr lang="en-US" b="1" dirty="0"/>
          </a:p>
        </p:txBody>
      </p:sp>
      <p:sp>
        <p:nvSpPr>
          <p:cNvPr id="3" name="Content Placeholder 2"/>
          <p:cNvSpPr>
            <a:spLocks noGrp="1"/>
          </p:cNvSpPr>
          <p:nvPr>
            <p:ph sz="half" idx="1"/>
          </p:nvPr>
        </p:nvSpPr>
        <p:spPr/>
        <p:txBody>
          <a:bodyPr>
            <a:normAutofit fontScale="92500"/>
          </a:bodyPr>
          <a:lstStyle/>
          <a:p>
            <a:r>
              <a:rPr lang="en-US" sz="2400" b="1" dirty="0"/>
              <a:t>ESF – 12, 20 Energy / Public </a:t>
            </a:r>
            <a:r>
              <a:rPr lang="en-US" sz="2400" b="1" dirty="0" smtClean="0"/>
              <a:t>Utilities</a:t>
            </a:r>
            <a:endParaRPr lang="en-US" sz="2400" b="1" dirty="0"/>
          </a:p>
          <a:p>
            <a:r>
              <a:rPr lang="en-US" sz="2400" b="1" dirty="0"/>
              <a:t>ESF – 14 Public Information</a:t>
            </a:r>
          </a:p>
          <a:p>
            <a:r>
              <a:rPr lang="en-US" sz="2400" b="1" dirty="0"/>
              <a:t>ESF – 15 Volunteer Management</a:t>
            </a:r>
          </a:p>
          <a:p>
            <a:r>
              <a:rPr lang="en-US" sz="2400" b="1" dirty="0"/>
              <a:t>ESF – 19 Damage </a:t>
            </a:r>
            <a:r>
              <a:rPr lang="en-US" sz="2400" b="1" dirty="0" smtClean="0"/>
              <a:t>Assessment</a:t>
            </a:r>
            <a:endParaRPr lang="en-US" sz="2400" b="1" dirty="0"/>
          </a:p>
          <a:p>
            <a:r>
              <a:rPr lang="en-US" sz="2400" b="1" dirty="0" smtClean="0">
                <a:solidFill>
                  <a:srgbClr val="FF0000"/>
                </a:solidFill>
              </a:rPr>
              <a:t>ESF – 21 Special Needs</a:t>
            </a:r>
          </a:p>
          <a:p>
            <a:r>
              <a:rPr lang="en-US" sz="2400" b="1" dirty="0" smtClean="0">
                <a:solidFill>
                  <a:srgbClr val="FF0000"/>
                </a:solidFill>
              </a:rPr>
              <a:t>ESF – 22 Finance and Accounting</a:t>
            </a:r>
          </a:p>
          <a:p>
            <a:r>
              <a:rPr lang="en-US" sz="2400" b="1" dirty="0" smtClean="0">
                <a:solidFill>
                  <a:srgbClr val="FF0000"/>
                </a:solidFill>
              </a:rPr>
              <a:t>ESF – 23 Human Resources</a:t>
            </a:r>
            <a:endParaRPr lang="en-US" sz="2400" b="1" dirty="0">
              <a:solidFill>
                <a:srgbClr val="FF0000"/>
              </a:solidFill>
            </a:endParaRPr>
          </a:p>
        </p:txBody>
      </p:sp>
      <p:pic>
        <p:nvPicPr>
          <p:cNvPr id="4098" name="Picture 2" descr="\\upd.ucf.edu\root2\EOC\6 - Graphics Photos and Maps\Exercise\Twisted Knight\emergency vehicles 0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78" r="14987"/>
          <a:stretch/>
        </p:blipFill>
        <p:spPr bwMode="auto">
          <a:xfrm>
            <a:off x="4487760" y="1752601"/>
            <a:ext cx="4503840"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5337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EOC, What and When?</a:t>
            </a:r>
            <a:endParaRPr lang="en-US" b="1" dirty="0"/>
          </a:p>
        </p:txBody>
      </p:sp>
      <p:sp>
        <p:nvSpPr>
          <p:cNvPr id="3" name="Content Placeholder 2"/>
          <p:cNvSpPr>
            <a:spLocks noGrp="1"/>
          </p:cNvSpPr>
          <p:nvPr>
            <p:ph idx="1"/>
          </p:nvPr>
        </p:nvSpPr>
        <p:spPr>
          <a:xfrm>
            <a:off x="457200" y="1752600"/>
            <a:ext cx="4114800" cy="4373563"/>
          </a:xfrm>
        </p:spPr>
        <p:txBody>
          <a:bodyPr/>
          <a:lstStyle/>
          <a:p>
            <a:r>
              <a:rPr lang="en-US" dirty="0" smtClean="0"/>
              <a:t>Severe Weather</a:t>
            </a:r>
          </a:p>
          <a:p>
            <a:pPr lvl="1"/>
            <a:r>
              <a:rPr lang="en-US" dirty="0" smtClean="0"/>
              <a:t>Hurricane</a:t>
            </a:r>
          </a:p>
          <a:p>
            <a:r>
              <a:rPr lang="en-US" dirty="0" smtClean="0"/>
              <a:t>VIP Visits</a:t>
            </a:r>
          </a:p>
          <a:p>
            <a:r>
              <a:rPr lang="en-US" dirty="0" smtClean="0"/>
              <a:t> Large Special Events</a:t>
            </a:r>
          </a:p>
          <a:p>
            <a:r>
              <a:rPr lang="en-US" dirty="0" smtClean="0"/>
              <a:t>Training</a:t>
            </a:r>
          </a:p>
          <a:p>
            <a:r>
              <a:rPr lang="en-US" dirty="0" smtClean="0"/>
              <a:t>Exercises</a:t>
            </a:r>
          </a:p>
          <a:p>
            <a:r>
              <a:rPr lang="en-US" dirty="0" smtClean="0"/>
              <a:t>Football </a:t>
            </a:r>
            <a:r>
              <a:rPr lang="en-US" dirty="0"/>
              <a:t>Games</a:t>
            </a:r>
          </a:p>
          <a:p>
            <a:endParaRPr lang="en-US" dirty="0"/>
          </a:p>
        </p:txBody>
      </p:sp>
      <p:pic>
        <p:nvPicPr>
          <p:cNvPr id="1026" name="Picture 2" descr="\\upd.ucf.edu\root2\EOC\7 - Graphics Photos and Maps\Game Day\Game Day - Miami - 17 Oct 09 (10).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562600" y="1668551"/>
            <a:ext cx="2743200" cy="4880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628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1" name="Rectangle 5"/>
          <p:cNvSpPr>
            <a:spLocks noChangeArrowheads="1"/>
          </p:cNvSpPr>
          <p:nvPr/>
        </p:nvSpPr>
        <p:spPr bwMode="auto">
          <a:xfrm>
            <a:off x="2133" y="-184664"/>
            <a:ext cx="184722"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ltLang="en-US">
              <a:cs typeface="Arial" charset="0"/>
            </a:endParaRPr>
          </a:p>
        </p:txBody>
      </p:sp>
      <p:sp>
        <p:nvSpPr>
          <p:cNvPr id="2052" name="Rectangle 6"/>
          <p:cNvSpPr>
            <a:spLocks noChangeArrowheads="1"/>
          </p:cNvSpPr>
          <p:nvPr/>
        </p:nvSpPr>
        <p:spPr bwMode="auto">
          <a:xfrm>
            <a:off x="2133" y="3244336"/>
            <a:ext cx="184722"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ltLang="en-US">
              <a:cs typeface="Arial" charset="0"/>
            </a:endParaRPr>
          </a:p>
        </p:txBody>
      </p:sp>
      <p:sp>
        <p:nvSpPr>
          <p:cNvPr id="17" name="TextBox 16"/>
          <p:cNvSpPr txBox="1"/>
          <p:nvPr/>
        </p:nvSpPr>
        <p:spPr>
          <a:xfrm>
            <a:off x="95251" y="1266601"/>
            <a:ext cx="8955011" cy="2024936"/>
          </a:xfrm>
          <a:prstGeom prst="rect">
            <a:avLst/>
          </a:prstGeom>
          <a:noFill/>
        </p:spPr>
        <p:txBody>
          <a:bodyPr lIns="85112" tIns="42556" rIns="85112" bIns="42556">
            <a:spAutoFit/>
          </a:bodyPr>
          <a:lstStyle/>
          <a:p>
            <a:pPr algn="ctr">
              <a:defRPr/>
            </a:pPr>
            <a:r>
              <a:rPr lang="en-US" sz="3000" b="1" dirty="0">
                <a:solidFill>
                  <a:schemeClr val="accent1">
                    <a:lumMod val="50000"/>
                  </a:schemeClr>
                </a:solidFill>
                <a:latin typeface="Book Antiqua" pitchFamily="18" charset="0"/>
              </a:rPr>
              <a:t>University of Central Florida </a:t>
            </a:r>
          </a:p>
          <a:p>
            <a:pPr algn="ctr">
              <a:defRPr/>
            </a:pPr>
            <a:r>
              <a:rPr lang="en-US" sz="3000" b="1" dirty="0">
                <a:solidFill>
                  <a:schemeClr val="accent1">
                    <a:lumMod val="50000"/>
                  </a:schemeClr>
                </a:solidFill>
                <a:latin typeface="Book Antiqua" pitchFamily="18" charset="0"/>
              </a:rPr>
              <a:t>vs South Carolina</a:t>
            </a:r>
          </a:p>
          <a:p>
            <a:pPr algn="ctr">
              <a:defRPr/>
            </a:pPr>
            <a:endParaRPr lang="en-US" sz="2600" b="1" dirty="0">
              <a:solidFill>
                <a:schemeClr val="accent1">
                  <a:lumMod val="50000"/>
                </a:schemeClr>
              </a:solidFill>
              <a:latin typeface="Book Antiqua" pitchFamily="18" charset="0"/>
            </a:endParaRPr>
          </a:p>
          <a:p>
            <a:pPr algn="ctr">
              <a:defRPr/>
            </a:pPr>
            <a:r>
              <a:rPr lang="en-US" sz="2200" dirty="0">
                <a:solidFill>
                  <a:schemeClr val="tx2">
                    <a:lumMod val="50000"/>
                  </a:schemeClr>
                </a:solidFill>
                <a:latin typeface="Book Antiqua" pitchFamily="18" charset="0"/>
              </a:rPr>
              <a:t>    </a:t>
            </a:r>
          </a:p>
          <a:p>
            <a:pPr algn="ctr">
              <a:defRPr/>
            </a:pPr>
            <a:endParaRPr lang="en-US" dirty="0">
              <a:solidFill>
                <a:schemeClr val="tx2">
                  <a:lumMod val="50000"/>
                </a:schemeClr>
              </a:solidFill>
              <a:latin typeface="Book Antiqua" pitchFamily="18" charset="0"/>
            </a:endParaRPr>
          </a:p>
        </p:txBody>
      </p:sp>
      <p:pic>
        <p:nvPicPr>
          <p:cNvPr id="20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388354"/>
            <a:ext cx="5037667" cy="3860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Rectangle 17"/>
          <p:cNvSpPr/>
          <p:nvPr/>
        </p:nvSpPr>
        <p:spPr>
          <a:xfrm>
            <a:off x="0" y="484837"/>
            <a:ext cx="9144000" cy="509222"/>
          </a:xfrm>
          <a:prstGeom prst="rect">
            <a:avLst/>
          </a:prstGeom>
          <a:solidFill>
            <a:schemeClr val="tx2">
              <a:lumMod val="75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dirty="0"/>
          </a:p>
        </p:txBody>
      </p:sp>
      <p:sp>
        <p:nvSpPr>
          <p:cNvPr id="19" name="Rectangle 18"/>
          <p:cNvSpPr/>
          <p:nvPr/>
        </p:nvSpPr>
        <p:spPr>
          <a:xfrm flipV="1">
            <a:off x="0" y="1068650"/>
            <a:ext cx="9144000" cy="41598"/>
          </a:xfrm>
          <a:prstGeom prst="rect">
            <a:avLst/>
          </a:prstGeom>
          <a:solidFill>
            <a:schemeClr val="tx2">
              <a:lumMod val="75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dirty="0"/>
          </a:p>
        </p:txBody>
      </p:sp>
      <p:pic>
        <p:nvPicPr>
          <p:cNvPr id="21" name="Picture 3"/>
          <p:cNvPicPr>
            <a:picLocks noChangeArrowheads="1"/>
          </p:cNvPicPr>
          <p:nvPr/>
        </p:nvPicPr>
        <p:blipFill>
          <a:blip r:embed="rId4"/>
          <a:srcRect t="-2475" b="36635"/>
          <a:stretch>
            <a:fillRect/>
          </a:stretch>
        </p:blipFill>
        <p:spPr bwMode="auto">
          <a:xfrm>
            <a:off x="95251" y="169263"/>
            <a:ext cx="1393976" cy="1229305"/>
          </a:xfrm>
          <a:prstGeom prst="rect">
            <a:avLst/>
          </a:prstGeom>
          <a:ln>
            <a:noFill/>
          </a:ln>
          <a:effectLst>
            <a:outerShdw blurRad="292100" dist="139700" dir="2700000" algn="tl" rotWithShape="0">
              <a:srgbClr val="333333">
                <a:alpha val="65000"/>
              </a:srgbClr>
            </a:outerShdw>
          </a:effectLst>
        </p:spPr>
      </p:pic>
      <p:sp>
        <p:nvSpPr>
          <p:cNvPr id="2060" name="TextBox 21"/>
          <p:cNvSpPr txBox="1">
            <a:spLocks noChangeArrowheads="1"/>
          </p:cNvSpPr>
          <p:nvPr/>
        </p:nvSpPr>
        <p:spPr bwMode="auto">
          <a:xfrm>
            <a:off x="329595" y="481968"/>
            <a:ext cx="9144000"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3000" b="1" dirty="0">
                <a:solidFill>
                  <a:schemeClr val="bg1"/>
                </a:solidFill>
                <a:latin typeface="Book Antiqua" pitchFamily="18" charset="0"/>
              </a:rPr>
              <a:t>Social Media in Policing</a:t>
            </a:r>
            <a:endParaRPr lang="en-US" altLang="en-US" sz="4100" dirty="0">
              <a:solidFill>
                <a:srgbClr val="002060"/>
              </a:solidFill>
              <a:latin typeface="Arial Narrow" pitchFamily="34" charset="0"/>
            </a:endParaRPr>
          </a:p>
        </p:txBody>
      </p:sp>
    </p:spTree>
    <p:extLst>
      <p:ext uri="{BB962C8B-B14F-4D97-AF65-F5344CB8AC3E}">
        <p14:creationId xmlns:p14="http://schemas.microsoft.com/office/powerpoint/2010/main" val="2347894275"/>
      </p:ext>
    </p:extLst>
  </p:cSld>
  <p:clrMapOvr>
    <a:masterClrMapping/>
  </p:clrMapOvr>
  <p:transition spd="slow">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0175"/>
            <a:ext cx="7772400" cy="1470025"/>
          </a:xfrm>
        </p:spPr>
        <p:txBody>
          <a:bodyPr/>
          <a:lstStyle/>
          <a:p>
            <a:pPr algn="ctr"/>
            <a:r>
              <a:rPr lang="en-US" b="1" dirty="0" smtClean="0">
                <a:latin typeface="Times New Roman" pitchFamily="18" charset="0"/>
                <a:cs typeface="Times New Roman" pitchFamily="18" charset="0"/>
              </a:rPr>
              <a:t>Tower 1 Incident</a:t>
            </a:r>
            <a:endParaRPr lang="en-US" b="1" dirty="0">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305892"/>
            <a:ext cx="5475372" cy="3694807"/>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596" y="4953000"/>
            <a:ext cx="4114808" cy="1828804"/>
          </a:xfrm>
          <a:prstGeom prst="rect">
            <a:avLst/>
          </a:prstGeom>
        </p:spPr>
      </p:pic>
      <p:sp>
        <p:nvSpPr>
          <p:cNvPr id="3" name="Rectangle 2"/>
          <p:cNvSpPr/>
          <p:nvPr/>
        </p:nvSpPr>
        <p:spPr>
          <a:xfrm>
            <a:off x="0" y="6477000"/>
            <a:ext cx="9144000" cy="381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47547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Incident Summary</a:t>
            </a:r>
            <a:endParaRPr lang="en-US" dirty="0"/>
          </a:p>
        </p:txBody>
      </p:sp>
      <p:sp>
        <p:nvSpPr>
          <p:cNvPr id="3" name="Content Placeholder 2"/>
          <p:cNvSpPr>
            <a:spLocks noGrp="1"/>
          </p:cNvSpPr>
          <p:nvPr>
            <p:ph idx="1"/>
          </p:nvPr>
        </p:nvSpPr>
        <p:spPr>
          <a:xfrm>
            <a:off x="228600" y="1600200"/>
            <a:ext cx="8686800" cy="4525963"/>
          </a:xfrm>
        </p:spPr>
        <p:txBody>
          <a:bodyPr>
            <a:noAutofit/>
          </a:bodyPr>
          <a:lstStyle/>
          <a:p>
            <a:pPr marL="0" indent="0">
              <a:buNone/>
            </a:pPr>
            <a:r>
              <a:rPr lang="en-US" sz="2300" dirty="0"/>
              <a:t>On March 18, 2013 </a:t>
            </a:r>
            <a:r>
              <a:rPr lang="en-US" sz="2300" dirty="0" smtClean="0"/>
              <a:t>at around 0030 </a:t>
            </a:r>
            <a:r>
              <a:rPr lang="en-US" sz="2300" dirty="0" err="1" smtClean="0"/>
              <a:t>Hrs</a:t>
            </a:r>
            <a:r>
              <a:rPr lang="en-US" sz="2300" dirty="0" smtClean="0"/>
              <a:t>, </a:t>
            </a:r>
            <a:r>
              <a:rPr lang="en-US" sz="2300" dirty="0"/>
              <a:t>UCF Police Department (PD) Dispatch received notice of a fire alarm in </a:t>
            </a:r>
            <a:r>
              <a:rPr lang="en-US" sz="2300" dirty="0" smtClean="0"/>
              <a:t>Tower 1. The residents </a:t>
            </a:r>
            <a:r>
              <a:rPr lang="en-US" sz="2300" dirty="0"/>
              <a:t>of Tower 1 </a:t>
            </a:r>
            <a:r>
              <a:rPr lang="en-US" sz="2300" dirty="0" smtClean="0"/>
              <a:t>started to </a:t>
            </a:r>
            <a:r>
              <a:rPr lang="en-US" sz="2300" dirty="0"/>
              <a:t>evacuate the building.  While officers were responding to the alarm, UCF PD Dispatch received a 9-1-1 call from </a:t>
            </a:r>
            <a:r>
              <a:rPr lang="en-US" sz="2300" dirty="0" smtClean="0"/>
              <a:t>a </a:t>
            </a:r>
            <a:r>
              <a:rPr lang="en-US" sz="2300" dirty="0"/>
              <a:t>Tower 1 resident on the third floor advising that his </a:t>
            </a:r>
            <a:r>
              <a:rPr lang="en-US" sz="2300" dirty="0" smtClean="0"/>
              <a:t>roommate had </a:t>
            </a:r>
            <a:r>
              <a:rPr lang="en-US" sz="2300" dirty="0"/>
              <a:t>pointed a gun at him and </a:t>
            </a:r>
            <a:r>
              <a:rPr lang="en-US" sz="2300" dirty="0" smtClean="0"/>
              <a:t>that he had </a:t>
            </a:r>
            <a:r>
              <a:rPr lang="en-US" sz="2300" dirty="0"/>
              <a:t>locked himself in his room.  When UCF PD officers entered </a:t>
            </a:r>
            <a:r>
              <a:rPr lang="en-US" sz="2300" dirty="0" smtClean="0"/>
              <a:t>the room</a:t>
            </a:r>
            <a:r>
              <a:rPr lang="en-US" sz="2300" dirty="0"/>
              <a:t>, they found </a:t>
            </a:r>
            <a:r>
              <a:rPr lang="en-US" sz="2300" dirty="0" smtClean="0"/>
              <a:t>armed subject dead </a:t>
            </a:r>
            <a:r>
              <a:rPr lang="en-US" sz="2300" dirty="0"/>
              <a:t>by a self-inflicted gunshot wound to the head.  Over the next few hours, crime scene investigations would commence, resulting in the findings of additional weapons, ammunition, explosive devices, and what appeared to be plans to carry out a larger attack on the UCF </a:t>
            </a:r>
            <a:r>
              <a:rPr lang="en-US" sz="2300" dirty="0" smtClean="0"/>
              <a:t>main campus</a:t>
            </a:r>
            <a:r>
              <a:rPr lang="en-US" sz="2300" dirty="0"/>
              <a:t>.  </a:t>
            </a:r>
            <a:r>
              <a:rPr lang="en-US" sz="2300" dirty="0" smtClean="0"/>
              <a:t>UCF PD led </a:t>
            </a:r>
            <a:r>
              <a:rPr lang="en-US" sz="2300" dirty="0"/>
              <a:t>a joint investigation with additional local, state, and federal law enforcement </a:t>
            </a:r>
            <a:r>
              <a:rPr lang="en-US" sz="2300" dirty="0" smtClean="0"/>
              <a:t>agencies.</a:t>
            </a:r>
            <a:endParaRPr lang="en-US" sz="2300" dirty="0"/>
          </a:p>
        </p:txBody>
      </p:sp>
    </p:spTree>
    <p:extLst>
      <p:ext uri="{BB962C8B-B14F-4D97-AF65-F5344CB8AC3E}">
        <p14:creationId xmlns:p14="http://schemas.microsoft.com/office/powerpoint/2010/main" val="24586882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Shooter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905000"/>
            <a:ext cx="64389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5100" y="1905001"/>
            <a:ext cx="2507804" cy="1697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5100" y="3581400"/>
            <a:ext cx="2507804" cy="1692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844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p:txBody>
          <a:bodyPr>
            <a:normAutofit lnSpcReduction="10000"/>
          </a:bodyPr>
          <a:lstStyle/>
          <a:p>
            <a:r>
              <a:rPr lang="en-US" dirty="0" smtClean="0"/>
              <a:t>About Emergency Management at UCF</a:t>
            </a:r>
          </a:p>
          <a:p>
            <a:pPr lvl="1"/>
            <a:r>
              <a:rPr lang="en-US" dirty="0" smtClean="0"/>
              <a:t>Structure</a:t>
            </a:r>
          </a:p>
          <a:p>
            <a:r>
              <a:rPr lang="en-US" dirty="0" smtClean="0"/>
              <a:t>Roles and Responsibilities</a:t>
            </a:r>
          </a:p>
          <a:p>
            <a:pPr lvl="1"/>
            <a:r>
              <a:rPr lang="en-US" dirty="0"/>
              <a:t>Plans and Programs</a:t>
            </a:r>
          </a:p>
          <a:p>
            <a:pPr lvl="1"/>
            <a:r>
              <a:rPr lang="en-US" dirty="0"/>
              <a:t>Training and Exercises</a:t>
            </a:r>
          </a:p>
          <a:p>
            <a:pPr lvl="1"/>
            <a:r>
              <a:rPr lang="en-US" dirty="0"/>
              <a:t>Logistics and Administration</a:t>
            </a:r>
          </a:p>
          <a:p>
            <a:pPr lvl="1"/>
            <a:r>
              <a:rPr lang="en-US" dirty="0" smtClean="0"/>
              <a:t>Critical Infrastructure</a:t>
            </a:r>
          </a:p>
          <a:p>
            <a:pPr lvl="1"/>
            <a:r>
              <a:rPr lang="en-US" dirty="0" smtClean="0"/>
              <a:t>Resources</a:t>
            </a:r>
            <a:endParaRPr lang="en-US" dirty="0"/>
          </a:p>
          <a:p>
            <a:pPr lvl="1"/>
            <a:r>
              <a:rPr lang="en-US" dirty="0" smtClean="0"/>
              <a:t>Response Roles</a:t>
            </a:r>
          </a:p>
          <a:p>
            <a:endParaRPr lang="en-US" dirty="0"/>
          </a:p>
        </p:txBody>
      </p:sp>
    </p:spTree>
    <p:extLst>
      <p:ext uri="{BB962C8B-B14F-4D97-AF65-F5344CB8AC3E}">
        <p14:creationId xmlns:p14="http://schemas.microsoft.com/office/powerpoint/2010/main" val="12047335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Assault Rifle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47800"/>
            <a:ext cx="75438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448427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Plan</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0430" t="4340" b="15476"/>
          <a:stretch/>
        </p:blipFill>
        <p:spPr>
          <a:xfrm>
            <a:off x="1219200" y="1600200"/>
            <a:ext cx="6955502" cy="4621359"/>
          </a:xfrm>
        </p:spPr>
      </p:pic>
    </p:spTree>
    <p:extLst>
      <p:ext uri="{BB962C8B-B14F-4D97-AF65-F5344CB8AC3E}">
        <p14:creationId xmlns:p14="http://schemas.microsoft.com/office/powerpoint/2010/main" val="32678029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dirty="0" smtClean="0"/>
              <a:t>Lay of the Land</a:t>
            </a:r>
            <a:endParaRPr lang="en-US" dirty="0"/>
          </a:p>
        </p:txBody>
      </p:sp>
      <p:sp>
        <p:nvSpPr>
          <p:cNvPr id="3" name="Content Placeholder 2"/>
          <p:cNvSpPr>
            <a:spLocks noGrp="1"/>
          </p:cNvSpPr>
          <p:nvPr>
            <p:ph idx="1"/>
          </p:nvPr>
        </p:nvSpPr>
        <p:spPr>
          <a:xfrm>
            <a:off x="457200" y="1600200"/>
            <a:ext cx="4267200" cy="4525963"/>
          </a:xfrm>
        </p:spPr>
        <p:txBody>
          <a:bodyPr>
            <a:normAutofit/>
          </a:bodyPr>
          <a:lstStyle/>
          <a:p>
            <a:r>
              <a:rPr lang="en-US" dirty="0" smtClean="0"/>
              <a:t>Incident</a:t>
            </a:r>
          </a:p>
          <a:p>
            <a:endParaRPr lang="en-US" dirty="0" smtClean="0"/>
          </a:p>
          <a:p>
            <a:r>
              <a:rPr lang="en-US" dirty="0" smtClean="0"/>
              <a:t>Media Conference</a:t>
            </a:r>
          </a:p>
          <a:p>
            <a:pPr lvl="1"/>
            <a:r>
              <a:rPr lang="en-US" dirty="0" smtClean="0"/>
              <a:t>Teaching Academy, </a:t>
            </a:r>
            <a:r>
              <a:rPr lang="en-US" dirty="0" err="1"/>
              <a:t>B</a:t>
            </a:r>
            <a:r>
              <a:rPr lang="en-US" dirty="0" err="1" smtClean="0"/>
              <a:t>ldg</a:t>
            </a:r>
            <a:r>
              <a:rPr lang="en-US" dirty="0" smtClean="0"/>
              <a:t> 93</a:t>
            </a:r>
          </a:p>
          <a:p>
            <a:pPr lvl="1"/>
            <a:endParaRPr lang="en-US" dirty="0"/>
          </a:p>
          <a:p>
            <a:r>
              <a:rPr lang="en-US" dirty="0" smtClean="0"/>
              <a:t>EOC</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32650"/>
            <a:ext cx="3827440" cy="5471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a:xfrm>
            <a:off x="2362200" y="1905000"/>
            <a:ext cx="4495800" cy="2767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934200" y="1953164"/>
            <a:ext cx="460627" cy="457200"/>
          </a:xfrm>
          <a:prstGeom prst="ellipse">
            <a:avLst/>
          </a:prstGeom>
          <a:solidFill>
            <a:srgbClr val="FF0000">
              <a:alpha val="80000"/>
            </a:srgbClr>
          </a:solid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15000" y="4068074"/>
            <a:ext cx="308227" cy="275326"/>
          </a:xfrm>
          <a:prstGeom prst="ellipse">
            <a:avLst/>
          </a:prstGeom>
          <a:solidFill>
            <a:srgbClr val="FF0000">
              <a:alpha val="80000"/>
            </a:srgbClr>
          </a:solid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3962400" y="3124200"/>
            <a:ext cx="1752600" cy="990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303053" y="5791200"/>
            <a:ext cx="316947" cy="304800"/>
          </a:xfrm>
          <a:prstGeom prst="ellipse">
            <a:avLst/>
          </a:prstGeom>
          <a:solidFill>
            <a:srgbClr val="FF0000">
              <a:alpha val="80000"/>
            </a:srgbClr>
          </a:solid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714500" y="5105400"/>
            <a:ext cx="5588553"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429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lstStyle/>
          <a:p>
            <a:r>
              <a:rPr lang="en-US" dirty="0" smtClean="0"/>
              <a:t>Incident Command</a:t>
            </a:r>
            <a:endParaRPr lang="en-US" dirty="0"/>
          </a:p>
        </p:txBody>
      </p:sp>
      <p:sp>
        <p:nvSpPr>
          <p:cNvPr id="3" name="Content Placeholder 2"/>
          <p:cNvSpPr>
            <a:spLocks noGrp="1"/>
          </p:cNvSpPr>
          <p:nvPr>
            <p:ph idx="1"/>
          </p:nvPr>
        </p:nvSpPr>
        <p:spPr>
          <a:xfrm>
            <a:off x="457200" y="1600200"/>
            <a:ext cx="3429000" cy="4525963"/>
          </a:xfrm>
        </p:spPr>
        <p:txBody>
          <a:bodyPr/>
          <a:lstStyle/>
          <a:p>
            <a:r>
              <a:rPr lang="en-US" dirty="0" smtClean="0"/>
              <a:t>UCF Incident Command</a:t>
            </a:r>
          </a:p>
          <a:p>
            <a:endParaRPr lang="en-US" dirty="0"/>
          </a:p>
          <a:p>
            <a:r>
              <a:rPr lang="en-US" dirty="0" smtClean="0"/>
              <a:t>EOD</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303621"/>
            <a:ext cx="4148138" cy="5259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rot="1577370">
            <a:off x="6553200" y="3335611"/>
            <a:ext cx="381000" cy="732773"/>
          </a:xfrm>
          <a:prstGeom prst="rect">
            <a:avLst/>
          </a:prstGeom>
          <a:solidFill>
            <a:srgbClr val="FF0000">
              <a:alpha val="80000"/>
            </a:srgbClr>
          </a:solid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577370">
            <a:off x="5946310" y="3967264"/>
            <a:ext cx="250831" cy="414907"/>
          </a:xfrm>
          <a:prstGeom prst="rect">
            <a:avLst/>
          </a:prstGeom>
          <a:solidFill>
            <a:srgbClr val="FF0000">
              <a:alpha val="80000"/>
            </a:srgbClr>
          </a:solid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276600" y="2209800"/>
            <a:ext cx="3276600" cy="1295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905000" y="3527017"/>
            <a:ext cx="3962399" cy="6477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9690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Incident Command (Structure)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04783573"/>
              </p:ext>
            </p:extLst>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29765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Scene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Scene Management</a:t>
            </a:r>
          </a:p>
          <a:p>
            <a:r>
              <a:rPr lang="en-US" dirty="0" smtClean="0"/>
              <a:t>Internal Notifications</a:t>
            </a:r>
          </a:p>
          <a:p>
            <a:pPr lvl="1"/>
            <a:r>
              <a:rPr lang="en-US" dirty="0" smtClean="0"/>
              <a:t>Conference Calls</a:t>
            </a:r>
          </a:p>
          <a:p>
            <a:r>
              <a:rPr lang="en-US" dirty="0"/>
              <a:t>External Notifications</a:t>
            </a:r>
          </a:p>
          <a:p>
            <a:pPr lvl="1"/>
            <a:r>
              <a:rPr lang="en-US" dirty="0" smtClean="0"/>
              <a:t>State Watch Office and others</a:t>
            </a:r>
          </a:p>
          <a:p>
            <a:r>
              <a:rPr lang="en-US" dirty="0" smtClean="0"/>
              <a:t>Documentation</a:t>
            </a:r>
          </a:p>
          <a:p>
            <a:pPr lvl="1"/>
            <a:r>
              <a:rPr lang="en-US" dirty="0" smtClean="0"/>
              <a:t>ICS Forms</a:t>
            </a:r>
          </a:p>
          <a:p>
            <a:r>
              <a:rPr lang="en-US" dirty="0" smtClean="0"/>
              <a:t>Printing</a:t>
            </a:r>
          </a:p>
          <a:p>
            <a:pPr lvl="1"/>
            <a:r>
              <a:rPr lang="en-US" dirty="0" smtClean="0"/>
              <a:t>Floor plans, photos, notes, </a:t>
            </a:r>
            <a:r>
              <a:rPr lang="en-US" dirty="0" err="1" smtClean="0"/>
              <a:t>ect</a:t>
            </a:r>
            <a:r>
              <a:rPr lang="en-US" dirty="0" smtClean="0"/>
              <a:t>…</a:t>
            </a:r>
            <a:endParaRPr lang="en-US" dirty="0"/>
          </a:p>
          <a:p>
            <a:r>
              <a:rPr lang="en-US" dirty="0" smtClean="0"/>
              <a:t>Planning</a:t>
            </a:r>
          </a:p>
          <a:p>
            <a:pPr lvl="1"/>
            <a:r>
              <a:rPr lang="en-US" dirty="0" smtClean="0"/>
              <a:t>Current and future operational periods</a:t>
            </a:r>
          </a:p>
          <a:p>
            <a:r>
              <a:rPr lang="en-US" dirty="0" smtClean="0"/>
              <a:t>Campus Needs</a:t>
            </a:r>
          </a:p>
          <a:p>
            <a:endParaRPr lang="en-US" dirty="0"/>
          </a:p>
        </p:txBody>
      </p:sp>
      <p:pic>
        <p:nvPicPr>
          <p:cNvPr id="6146" name="Picture 2" descr="\\upd.ucf.edu\root2\EOC\1 - UCF OEM\Incidents\Tower 1\Photos\ucf-student-death-shaban-2-03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4296" y="1807508"/>
            <a:ext cx="3482704" cy="2307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0399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dirty="0" smtClean="0"/>
              <a:t>Tower 1 Rest Area</a:t>
            </a:r>
            <a:endParaRPr lang="en-US" dirty="0"/>
          </a:p>
        </p:txBody>
      </p:sp>
      <p:sp>
        <p:nvSpPr>
          <p:cNvPr id="3" name="Content Placeholder 2"/>
          <p:cNvSpPr>
            <a:spLocks noGrp="1"/>
          </p:cNvSpPr>
          <p:nvPr>
            <p:ph idx="1"/>
          </p:nvPr>
        </p:nvSpPr>
        <p:spPr>
          <a:xfrm>
            <a:off x="457200" y="1600200"/>
            <a:ext cx="4267200" cy="4525963"/>
          </a:xfrm>
        </p:spPr>
        <p:txBody>
          <a:bodyPr>
            <a:normAutofit/>
          </a:bodyPr>
          <a:lstStyle/>
          <a:p>
            <a:r>
              <a:rPr lang="en-US" dirty="0" smtClean="0"/>
              <a:t>Incident</a:t>
            </a:r>
          </a:p>
          <a:p>
            <a:endParaRPr lang="en-US" dirty="0" smtClean="0"/>
          </a:p>
          <a:p>
            <a:r>
              <a:rPr lang="en-US" dirty="0" smtClean="0"/>
              <a:t>Arena</a:t>
            </a:r>
          </a:p>
          <a:p>
            <a:pPr marL="457200" lvl="1" indent="0">
              <a:buNone/>
            </a:pPr>
            <a:endParaRPr lang="en-US" dirty="0"/>
          </a:p>
          <a:p>
            <a:r>
              <a:rPr lang="en-US" dirty="0" smtClean="0"/>
              <a:t>Student Union</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32650"/>
            <a:ext cx="3827440" cy="5471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a:xfrm>
            <a:off x="2514600" y="1953164"/>
            <a:ext cx="434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7010400" y="1953164"/>
            <a:ext cx="292653" cy="332836"/>
          </a:xfrm>
          <a:prstGeom prst="ellipse">
            <a:avLst/>
          </a:prstGeom>
          <a:solidFill>
            <a:srgbClr val="FF0000">
              <a:alpha val="80000"/>
            </a:srgbClr>
          </a:solid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508204" y="3429000"/>
            <a:ext cx="308227" cy="275326"/>
          </a:xfrm>
          <a:prstGeom prst="ellipse">
            <a:avLst/>
          </a:prstGeom>
          <a:solidFill>
            <a:srgbClr val="FF0000">
              <a:alpha val="80000"/>
            </a:srgbClr>
          </a:solid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2133600" y="2438400"/>
            <a:ext cx="51054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273814" y="2181764"/>
            <a:ext cx="316947" cy="304800"/>
          </a:xfrm>
          <a:prstGeom prst="ellipse">
            <a:avLst/>
          </a:prstGeom>
          <a:solidFill>
            <a:srgbClr val="FF0000">
              <a:alpha val="80000"/>
            </a:srgbClr>
          </a:solid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3581400" y="3657600"/>
            <a:ext cx="2895600" cy="266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6174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lstStyle/>
          <a:p>
            <a:r>
              <a:rPr lang="en-US" dirty="0" smtClean="0"/>
              <a:t>Tower 1, Rest Area</a:t>
            </a:r>
            <a:endParaRPr lang="en-US" dirty="0"/>
          </a:p>
        </p:txBody>
      </p:sp>
      <p:sp>
        <p:nvSpPr>
          <p:cNvPr id="3" name="Content Placeholder 2"/>
          <p:cNvSpPr>
            <a:spLocks noGrp="1"/>
          </p:cNvSpPr>
          <p:nvPr>
            <p:ph idx="1"/>
          </p:nvPr>
        </p:nvSpPr>
        <p:spPr>
          <a:xfrm>
            <a:off x="457200" y="1600200"/>
            <a:ext cx="3429000" cy="4525963"/>
          </a:xfrm>
        </p:spPr>
        <p:txBody>
          <a:bodyPr>
            <a:normAutofit/>
          </a:bodyPr>
          <a:lstStyle/>
          <a:p>
            <a:r>
              <a:rPr lang="en-US" dirty="0" smtClean="0"/>
              <a:t>0700 students were given the option to go to the Arena for rest and privacy</a:t>
            </a:r>
          </a:p>
          <a:p>
            <a:r>
              <a:rPr lang="en-US" dirty="0" smtClean="0"/>
              <a:t>VA Center used as a counseling center</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303621"/>
            <a:ext cx="4148138" cy="5259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a:xfrm>
            <a:off x="3581400" y="2819400"/>
            <a:ext cx="2514600" cy="2057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5840083" y="3804249"/>
            <a:ext cx="2156604" cy="2311879"/>
          </a:xfrm>
          <a:custGeom>
            <a:avLst/>
            <a:gdLst>
              <a:gd name="connsiteX0" fmla="*/ 879894 w 2156604"/>
              <a:gd name="connsiteY0" fmla="*/ 0 h 2311879"/>
              <a:gd name="connsiteX1" fmla="*/ 2156604 w 2156604"/>
              <a:gd name="connsiteY1" fmla="*/ 672860 h 2311879"/>
              <a:gd name="connsiteX2" fmla="*/ 1250830 w 2156604"/>
              <a:gd name="connsiteY2" fmla="*/ 2311879 h 2311879"/>
              <a:gd name="connsiteX3" fmla="*/ 0 w 2156604"/>
              <a:gd name="connsiteY3" fmla="*/ 1656272 h 2311879"/>
              <a:gd name="connsiteX4" fmla="*/ 879894 w 2156604"/>
              <a:gd name="connsiteY4" fmla="*/ 0 h 231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604" h="2311879">
                <a:moveTo>
                  <a:pt x="879894" y="0"/>
                </a:moveTo>
                <a:lnTo>
                  <a:pt x="2156604" y="672860"/>
                </a:lnTo>
                <a:lnTo>
                  <a:pt x="1250830" y="2311879"/>
                </a:lnTo>
                <a:lnTo>
                  <a:pt x="0" y="1656272"/>
                </a:lnTo>
                <a:lnTo>
                  <a:pt x="879894" y="0"/>
                </a:lnTo>
                <a:close/>
              </a:path>
            </a:pathLst>
          </a:custGeom>
          <a:solidFill>
            <a:srgbClr val="FF0000">
              <a:alpha val="80000"/>
            </a:srgbClr>
          </a:solid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5053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a:t>
            </a:r>
            <a:endParaRPr lang="en-US" dirty="0"/>
          </a:p>
        </p:txBody>
      </p:sp>
      <p:sp>
        <p:nvSpPr>
          <p:cNvPr id="3" name="Content Placeholder 2"/>
          <p:cNvSpPr>
            <a:spLocks noGrp="1"/>
          </p:cNvSpPr>
          <p:nvPr>
            <p:ph idx="1"/>
          </p:nvPr>
        </p:nvSpPr>
        <p:spPr/>
        <p:txBody>
          <a:bodyPr/>
          <a:lstStyle/>
          <a:p>
            <a:r>
              <a:rPr lang="en-US" dirty="0" smtClean="0"/>
              <a:t>Local, National, and International News on scene and making calls within hours</a:t>
            </a:r>
          </a:p>
          <a:p>
            <a:r>
              <a:rPr lang="en-US" dirty="0" smtClean="0"/>
              <a:t>East Coast timeline</a:t>
            </a:r>
          </a:p>
          <a:p>
            <a:r>
              <a:rPr lang="en-US" dirty="0" smtClean="0"/>
              <a:t>Official media release was at 1545hrs</a:t>
            </a:r>
          </a:p>
          <a:p>
            <a:pPr lvl="1"/>
            <a:r>
              <a:rPr lang="en-US" dirty="0" smtClean="0"/>
              <a:t>Utilized Teaching Academy Room 117</a:t>
            </a:r>
          </a:p>
          <a:p>
            <a:r>
              <a:rPr lang="en-US" dirty="0" smtClean="0"/>
              <a:t>Two sites identified</a:t>
            </a:r>
          </a:p>
          <a:p>
            <a:pPr lvl="1"/>
            <a:r>
              <a:rPr lang="en-US" dirty="0" smtClean="0"/>
              <a:t>Teaching Academy for media briefing</a:t>
            </a:r>
          </a:p>
          <a:p>
            <a:pPr lvl="1"/>
            <a:r>
              <a:rPr lang="en-US" dirty="0" smtClean="0"/>
              <a:t>In front of the Alumni Center for “on scene” media</a:t>
            </a:r>
            <a:endParaRPr lang="en-US" dirty="0"/>
          </a:p>
        </p:txBody>
      </p:sp>
    </p:spTree>
    <p:extLst>
      <p:ext uri="{BB962C8B-B14F-4D97-AF65-F5344CB8AC3E}">
        <p14:creationId xmlns:p14="http://schemas.microsoft.com/office/powerpoint/2010/main" val="16768136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Cont.</a:t>
            </a:r>
          </a:p>
        </p:txBody>
      </p:sp>
      <p:pic>
        <p:nvPicPr>
          <p:cNvPr id="6146" name="Picture 2" descr="\\upd.ucf.edu\root2\EOC\1 - UCF OEM\Incidents\Tower 1\P10000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125" y="1447800"/>
            <a:ext cx="4117675" cy="3088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2354"/>
          <a:stretch/>
        </p:blipFill>
        <p:spPr>
          <a:xfrm>
            <a:off x="378125" y="4074094"/>
            <a:ext cx="4117675" cy="2397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upd.ucf.edu\root2\EOC\1 - UCF OEM\Incidents\Tower 1\Photos\IMG_22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110" b="35602"/>
          <a:stretch/>
        </p:blipFill>
        <p:spPr bwMode="auto">
          <a:xfrm>
            <a:off x="4953000" y="1447800"/>
            <a:ext cx="3733800" cy="2105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8944" y="3657600"/>
            <a:ext cx="3747856" cy="2814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658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p:spPr>
        <p:txBody>
          <a:bodyPr/>
          <a:lstStyle/>
          <a:p>
            <a:r>
              <a:rPr lang="en-US" b="1" dirty="0" smtClean="0"/>
              <a:t>About UCF</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Largest campus population in Florida</a:t>
            </a:r>
          </a:p>
          <a:p>
            <a:r>
              <a:rPr lang="en-US" dirty="0"/>
              <a:t>2</a:t>
            </a:r>
            <a:r>
              <a:rPr lang="en-US" baseline="30000" dirty="0" smtClean="0"/>
              <a:t>rd</a:t>
            </a:r>
            <a:r>
              <a:rPr lang="en-US" dirty="0" smtClean="0"/>
              <a:t> Largest campus population in U.S. (&lt;AZ)</a:t>
            </a:r>
          </a:p>
          <a:p>
            <a:r>
              <a:rPr lang="en-US" dirty="0"/>
              <a:t>~</a:t>
            </a:r>
            <a:r>
              <a:rPr lang="en-US" dirty="0" smtClean="0"/>
              <a:t>10,000 students live on campus</a:t>
            </a:r>
          </a:p>
          <a:p>
            <a:r>
              <a:rPr lang="en-US" dirty="0" smtClean="0"/>
              <a:t>7</a:t>
            </a:r>
            <a:r>
              <a:rPr lang="en-US" baseline="30000" dirty="0" smtClean="0"/>
              <a:t>th</a:t>
            </a:r>
            <a:r>
              <a:rPr lang="en-US" dirty="0" smtClean="0"/>
              <a:t> Largest employer in region</a:t>
            </a:r>
          </a:p>
          <a:p>
            <a:r>
              <a:rPr lang="en-US" dirty="0" smtClean="0"/>
              <a:t>UCF </a:t>
            </a:r>
            <a:r>
              <a:rPr lang="en-US" dirty="0"/>
              <a:t>population ranks higher than 28 of 67 Florida Counties </a:t>
            </a:r>
          </a:p>
          <a:p>
            <a:r>
              <a:rPr lang="en-US" dirty="0" smtClean="0"/>
              <a:t>Special events</a:t>
            </a:r>
          </a:p>
          <a:p>
            <a:pPr lvl="1"/>
            <a:r>
              <a:rPr lang="en-US" dirty="0" smtClean="0"/>
              <a:t>Arena 10,000+</a:t>
            </a:r>
          </a:p>
          <a:p>
            <a:pPr lvl="1"/>
            <a:r>
              <a:rPr lang="en-US" dirty="0" smtClean="0"/>
              <a:t>Stadium 45,000+</a:t>
            </a:r>
          </a:p>
          <a:p>
            <a:pPr lvl="1"/>
            <a:endParaRPr lang="en-US" dirty="0" smtClean="0"/>
          </a:p>
          <a:p>
            <a:pPr lvl="1"/>
            <a:endParaRPr lang="en-US" dirty="0"/>
          </a:p>
        </p:txBody>
      </p:sp>
    </p:spTree>
    <p:extLst>
      <p:ext uri="{BB962C8B-B14F-4D97-AF65-F5344CB8AC3E}">
        <p14:creationId xmlns:p14="http://schemas.microsoft.com/office/powerpoint/2010/main" val="2043352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 / ABC News</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8899525"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635915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 / CNN</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8077200" cy="4541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088228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Event</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Fire Drills</a:t>
            </a:r>
          </a:p>
          <a:p>
            <a:r>
              <a:rPr lang="en-US" dirty="0" smtClean="0"/>
              <a:t>Counseling (days after)</a:t>
            </a:r>
          </a:p>
          <a:p>
            <a:pPr lvl="1"/>
            <a:r>
              <a:rPr lang="en-US" dirty="0" smtClean="0"/>
              <a:t>Florida Crisis Response Team</a:t>
            </a:r>
          </a:p>
          <a:p>
            <a:r>
              <a:rPr lang="en-US" dirty="0" smtClean="0"/>
              <a:t>Students moving out of Tower 1</a:t>
            </a:r>
          </a:p>
          <a:p>
            <a:r>
              <a:rPr lang="en-US" dirty="0" smtClean="0"/>
              <a:t>Safety Forums</a:t>
            </a:r>
          </a:p>
          <a:p>
            <a:r>
              <a:rPr lang="en-US" dirty="0" smtClean="0"/>
              <a:t>Letters Sent</a:t>
            </a:r>
          </a:p>
          <a:p>
            <a:pPr lvl="1"/>
            <a:r>
              <a:rPr lang="en-US" dirty="0" smtClean="0"/>
              <a:t>Students</a:t>
            </a:r>
          </a:p>
          <a:p>
            <a:pPr lvl="1"/>
            <a:r>
              <a:rPr lang="en-US" dirty="0" smtClean="0"/>
              <a:t>Parents</a:t>
            </a:r>
          </a:p>
        </p:txBody>
      </p:sp>
      <p:sp>
        <p:nvSpPr>
          <p:cNvPr id="4" name="Content Placeholder 3"/>
          <p:cNvSpPr>
            <a:spLocks noGrp="1"/>
          </p:cNvSpPr>
          <p:nvPr>
            <p:ph sz="half" idx="2"/>
          </p:nvPr>
        </p:nvSpPr>
        <p:spPr/>
        <p:txBody>
          <a:bodyPr>
            <a:normAutofit lnSpcReduction="10000"/>
          </a:bodyPr>
          <a:lstStyle/>
          <a:p>
            <a:r>
              <a:rPr lang="en-US" dirty="0" smtClean="0"/>
              <a:t>Phone calls and emails received from students and parents</a:t>
            </a:r>
          </a:p>
          <a:p>
            <a:endParaRPr lang="en-US" dirty="0"/>
          </a:p>
        </p:txBody>
      </p:sp>
    </p:spTree>
    <p:extLst>
      <p:ext uri="{BB962C8B-B14F-4D97-AF65-F5344CB8AC3E}">
        <p14:creationId xmlns:p14="http://schemas.microsoft.com/office/powerpoint/2010/main" val="14141257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TextBox 2"/>
          <p:cNvSpPr txBox="1"/>
          <p:nvPr/>
        </p:nvSpPr>
        <p:spPr>
          <a:xfrm>
            <a:off x="381000" y="1524000"/>
            <a:ext cx="3810000" cy="5386090"/>
          </a:xfrm>
          <a:prstGeom prst="rect">
            <a:avLst/>
          </a:prstGeom>
          <a:noFill/>
        </p:spPr>
        <p:txBody>
          <a:bodyPr wrap="square" rtlCol="0">
            <a:spAutoFit/>
          </a:bodyPr>
          <a:lstStyle/>
          <a:p>
            <a:pPr marL="285750" indent="-285750">
              <a:buFontTx/>
              <a:buChar char="-"/>
            </a:pPr>
            <a:r>
              <a:rPr lang="en-US" sz="2400" dirty="0" smtClean="0"/>
              <a:t>Displaced Students</a:t>
            </a:r>
          </a:p>
          <a:p>
            <a:pPr marL="742950" lvl="1" indent="-285750">
              <a:buFontTx/>
              <a:buChar char="-"/>
            </a:pPr>
            <a:r>
              <a:rPr lang="en-US" sz="2400" dirty="0" smtClean="0"/>
              <a:t>Medications, cell phones, school work</a:t>
            </a:r>
            <a:endParaRPr lang="en-US" sz="2400" dirty="0"/>
          </a:p>
          <a:p>
            <a:pPr marL="285750" indent="-285750">
              <a:buFontTx/>
              <a:buChar char="-"/>
            </a:pPr>
            <a:r>
              <a:rPr lang="en-US" sz="2400" dirty="0" smtClean="0"/>
              <a:t>Vests on scene</a:t>
            </a:r>
          </a:p>
          <a:p>
            <a:pPr marL="285750" indent="-285750">
              <a:buFontTx/>
              <a:buChar char="-"/>
            </a:pPr>
            <a:r>
              <a:rPr lang="en-US" sz="2400" dirty="0" smtClean="0"/>
              <a:t>Conference Calls</a:t>
            </a:r>
          </a:p>
          <a:p>
            <a:pPr marL="285750" indent="-285750">
              <a:buFontTx/>
              <a:buChar char="-"/>
            </a:pPr>
            <a:r>
              <a:rPr lang="en-US" sz="2400" dirty="0" smtClean="0"/>
              <a:t>Go Binders</a:t>
            </a:r>
          </a:p>
          <a:p>
            <a:pPr marL="285750" indent="-285750">
              <a:buFontTx/>
              <a:buChar char="-"/>
            </a:pPr>
            <a:r>
              <a:rPr lang="en-US" sz="2400" dirty="0" smtClean="0"/>
              <a:t>Weather tracking</a:t>
            </a:r>
          </a:p>
          <a:p>
            <a:pPr marL="285750" indent="-285750">
              <a:buFontTx/>
              <a:buChar char="-"/>
            </a:pPr>
            <a:r>
              <a:rPr lang="en-US" sz="2400" dirty="0" smtClean="0"/>
              <a:t>Floor plans</a:t>
            </a:r>
          </a:p>
          <a:p>
            <a:pPr marL="285750" indent="-285750">
              <a:buFontTx/>
              <a:buChar char="-"/>
            </a:pPr>
            <a:r>
              <a:rPr lang="en-US" sz="2400" dirty="0" smtClean="0"/>
              <a:t>Briefing times</a:t>
            </a:r>
          </a:p>
          <a:p>
            <a:pPr marL="285750" indent="-285750">
              <a:buFontTx/>
              <a:buChar char="-"/>
            </a:pPr>
            <a:r>
              <a:rPr lang="en-US" sz="2400" dirty="0" smtClean="0"/>
              <a:t>Catching lessons learned</a:t>
            </a:r>
          </a:p>
          <a:p>
            <a:pPr marL="285750" indent="-285750">
              <a:buFontTx/>
              <a:buChar char="-"/>
            </a:pPr>
            <a:r>
              <a:rPr lang="en-US" sz="2400" dirty="0" smtClean="0"/>
              <a:t>Photographs</a:t>
            </a:r>
          </a:p>
          <a:p>
            <a:pPr marL="285750" indent="-285750">
              <a:buFontTx/>
              <a:buChar char="-"/>
            </a:pPr>
            <a:r>
              <a:rPr lang="en-US" sz="2400" dirty="0"/>
              <a:t>Key and Essential </a:t>
            </a:r>
            <a:r>
              <a:rPr lang="en-US" sz="2400" dirty="0" smtClean="0"/>
              <a:t>Personnel</a:t>
            </a:r>
          </a:p>
          <a:p>
            <a:pPr marL="285750" indent="-285750">
              <a:buFontTx/>
              <a:buChar char="-"/>
            </a:pPr>
            <a:endParaRPr lang="en-US" sz="1600" dirty="0" smtClean="0"/>
          </a:p>
          <a:p>
            <a:pPr marL="285750" indent="-285750">
              <a:buFontTx/>
              <a:buChar char="-"/>
            </a:pPr>
            <a:endParaRPr lang="en-US" sz="1600" dirty="0"/>
          </a:p>
        </p:txBody>
      </p:sp>
    </p:spTree>
    <p:extLst>
      <p:ext uri="{BB962C8B-B14F-4D97-AF65-F5344CB8AC3E}">
        <p14:creationId xmlns:p14="http://schemas.microsoft.com/office/powerpoint/2010/main" val="7393916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Cont.</a:t>
            </a:r>
            <a:endParaRPr lang="en-US" dirty="0"/>
          </a:p>
        </p:txBody>
      </p:sp>
      <p:sp>
        <p:nvSpPr>
          <p:cNvPr id="3" name="Content Placeholder 2"/>
          <p:cNvSpPr>
            <a:spLocks noGrp="1"/>
          </p:cNvSpPr>
          <p:nvPr>
            <p:ph idx="1"/>
          </p:nvPr>
        </p:nvSpPr>
        <p:spPr>
          <a:xfrm>
            <a:off x="457200" y="1600200"/>
            <a:ext cx="5867400" cy="4525963"/>
          </a:xfrm>
        </p:spPr>
        <p:txBody>
          <a:bodyPr>
            <a:normAutofit fontScale="92500" lnSpcReduction="10000"/>
          </a:bodyPr>
          <a:lstStyle/>
          <a:p>
            <a:r>
              <a:rPr lang="en-US" dirty="0" err="1" smtClean="0"/>
              <a:t>Clery</a:t>
            </a:r>
            <a:r>
              <a:rPr lang="en-US" dirty="0" smtClean="0"/>
              <a:t> Act</a:t>
            </a:r>
          </a:p>
          <a:p>
            <a:pPr lvl="1"/>
            <a:r>
              <a:rPr lang="en-US" dirty="0" smtClean="0"/>
              <a:t>Document all alerts and messages  that go out to your community</a:t>
            </a:r>
          </a:p>
          <a:p>
            <a:pPr lvl="1"/>
            <a:r>
              <a:rPr lang="en-US" dirty="0" smtClean="0"/>
              <a:t>Document your timeline of events</a:t>
            </a:r>
          </a:p>
          <a:p>
            <a:pPr lvl="1"/>
            <a:r>
              <a:rPr lang="en-US" dirty="0" smtClean="0"/>
              <a:t>24 page report </a:t>
            </a:r>
            <a:r>
              <a:rPr lang="en-US" sz="1900" dirty="0" smtClean="0"/>
              <a:t>(OEM / N&amp;I / PD)</a:t>
            </a:r>
          </a:p>
          <a:p>
            <a:r>
              <a:rPr lang="en-US" dirty="0" smtClean="0"/>
              <a:t>After Action Review (AAR)</a:t>
            </a:r>
          </a:p>
          <a:p>
            <a:pPr lvl="1"/>
            <a:r>
              <a:rPr lang="en-US" dirty="0" smtClean="0"/>
              <a:t>92 Page report </a:t>
            </a:r>
            <a:r>
              <a:rPr lang="en-US" sz="1900" dirty="0" smtClean="0"/>
              <a:t>(OEM)</a:t>
            </a:r>
          </a:p>
          <a:p>
            <a:pPr lvl="1"/>
            <a:r>
              <a:rPr lang="en-US" dirty="0" smtClean="0"/>
              <a:t>Internal and external reviews</a:t>
            </a:r>
          </a:p>
          <a:p>
            <a:r>
              <a:rPr lang="en-US" dirty="0" err="1" smtClean="0"/>
              <a:t>KnightShare</a:t>
            </a:r>
            <a:endParaRPr lang="en-US" dirty="0" smtClean="0"/>
          </a:p>
          <a:p>
            <a:pPr lvl="1"/>
            <a:r>
              <a:rPr lang="en-US" dirty="0" smtClean="0"/>
              <a:t>Rebuilding the feeling of Safety</a:t>
            </a:r>
          </a:p>
        </p:txBody>
      </p:sp>
      <p:pic>
        <p:nvPicPr>
          <p:cNvPr id="1026" name="Picture 2" descr="\\upd.ucf.edu\root2\EOC\6 - Graphics Photos and Maps\Events\Knightshare Interior\_10101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8600" y="1524000"/>
            <a:ext cx="2413000" cy="1809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upd.ucf.edu\root2\EOC\6 - Graphics Photos and Maps\Events\KNIGHTSHARE Static Displays\KNIGHTSHARE Static Displays 0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8600" y="3336993"/>
            <a:ext cx="2413000" cy="1802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upd.ucf.edu\root2\EOC\6 - Graphics Photos and Maps\Events\KNIGHTSHARE Static Displays\KNIGHTSHARE Static Displays 036.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7378" b="14823"/>
          <a:stretch/>
        </p:blipFill>
        <p:spPr bwMode="auto">
          <a:xfrm>
            <a:off x="6578600" y="5148395"/>
            <a:ext cx="2413000" cy="1402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720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For more information…</a:t>
            </a:r>
            <a:endParaRPr lang="en-US" dirty="0"/>
          </a:p>
        </p:txBody>
      </p:sp>
      <p:pic>
        <p:nvPicPr>
          <p:cNvPr id="1026" name="Picture 2"/>
          <p:cNvPicPr>
            <a:picLocks noChangeAspect="1" noChangeArrowheads="1"/>
          </p:cNvPicPr>
          <p:nvPr/>
        </p:nvPicPr>
        <p:blipFill>
          <a:blip r:embed="rId2" cstate="print"/>
          <a:srcRect l="8490" r="58258"/>
          <a:stretch>
            <a:fillRect/>
          </a:stretch>
        </p:blipFill>
        <p:spPr bwMode="auto">
          <a:xfrm>
            <a:off x="588335" y="1632310"/>
            <a:ext cx="4648200" cy="4368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143000" y="6112140"/>
            <a:ext cx="3733800" cy="400110"/>
          </a:xfrm>
          <a:prstGeom prst="rect">
            <a:avLst/>
          </a:prstGeom>
          <a:noFill/>
        </p:spPr>
        <p:txBody>
          <a:bodyPr wrap="square" rtlCol="0">
            <a:spAutoFit/>
          </a:bodyPr>
          <a:lstStyle/>
          <a:p>
            <a:pPr algn="ctr"/>
            <a:r>
              <a:rPr lang="en-US" sz="2000" b="1" dirty="0" smtClean="0"/>
              <a:t>www.emergency.ucf.edu</a:t>
            </a:r>
            <a:endParaRPr lang="en-US" sz="2000" b="1" dirty="0"/>
          </a:p>
        </p:txBody>
      </p:sp>
      <p:sp>
        <p:nvSpPr>
          <p:cNvPr id="6" name="TextBox 5"/>
          <p:cNvSpPr txBox="1"/>
          <p:nvPr/>
        </p:nvSpPr>
        <p:spPr>
          <a:xfrm>
            <a:off x="5715000" y="1578888"/>
            <a:ext cx="3200400" cy="1138773"/>
          </a:xfrm>
          <a:prstGeom prst="rect">
            <a:avLst/>
          </a:prstGeom>
          <a:noFill/>
        </p:spPr>
        <p:txBody>
          <a:bodyPr wrap="square" rtlCol="0">
            <a:spAutoFit/>
          </a:bodyPr>
          <a:lstStyle/>
          <a:p>
            <a:r>
              <a:rPr lang="en-US" sz="1700" b="1" dirty="0" smtClean="0"/>
              <a:t>Jeff Morgan</a:t>
            </a:r>
          </a:p>
          <a:p>
            <a:r>
              <a:rPr lang="en-US" sz="1700" dirty="0" smtClean="0"/>
              <a:t>Director OEM</a:t>
            </a:r>
          </a:p>
          <a:p>
            <a:r>
              <a:rPr lang="en-US" sz="1700" dirty="0" smtClean="0"/>
              <a:t>Jeff.Morgan@ucf.edu</a:t>
            </a:r>
          </a:p>
          <a:p>
            <a:r>
              <a:rPr lang="en-US" sz="1700" dirty="0" smtClean="0"/>
              <a:t>407-882-7111</a:t>
            </a:r>
          </a:p>
        </p:txBody>
      </p:sp>
    </p:spTree>
    <p:extLst>
      <p:ext uri="{BB962C8B-B14F-4D97-AF65-F5344CB8AC3E}">
        <p14:creationId xmlns:p14="http://schemas.microsoft.com/office/powerpoint/2010/main" val="19968199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86800" cy="1143000"/>
          </a:xfrm>
        </p:spPr>
        <p:txBody>
          <a:bodyPr>
            <a:normAutofit/>
          </a:bodyPr>
          <a:lstStyle/>
          <a:p>
            <a:r>
              <a:rPr lang="en-US" sz="3600" b="1" dirty="0" smtClean="0"/>
              <a:t>Daily Attendance vs. Local Attractions</a:t>
            </a:r>
            <a:endParaRPr lang="en-US"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943177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6172200" y="6324600"/>
            <a:ext cx="2624436" cy="253916"/>
          </a:xfrm>
          <a:prstGeom prst="rect">
            <a:avLst/>
          </a:prstGeom>
        </p:spPr>
        <p:txBody>
          <a:bodyPr wrap="none">
            <a:spAutoFit/>
          </a:bodyPr>
          <a:lstStyle/>
          <a:p>
            <a:r>
              <a:rPr lang="en-US" sz="1050" dirty="0" smtClean="0"/>
              <a:t>TEA/ERA Attraction Attendance Report 2011</a:t>
            </a:r>
            <a:endParaRPr lang="en-US" sz="1050" dirty="0"/>
          </a:p>
        </p:txBody>
      </p:sp>
    </p:spTree>
    <p:extLst>
      <p:ext uri="{BB962C8B-B14F-4D97-AF65-F5344CB8AC3E}">
        <p14:creationId xmlns:p14="http://schemas.microsoft.com/office/powerpoint/2010/main" val="582894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Population vs. Local Cities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9627890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6172200" y="6324600"/>
            <a:ext cx="2342308" cy="253916"/>
          </a:xfrm>
          <a:prstGeom prst="rect">
            <a:avLst/>
          </a:prstGeom>
        </p:spPr>
        <p:txBody>
          <a:bodyPr wrap="none">
            <a:spAutoFit/>
          </a:bodyPr>
          <a:lstStyle/>
          <a:p>
            <a:r>
              <a:rPr lang="en-US" sz="1050" dirty="0" smtClean="0"/>
              <a:t>UCF Facts 2011-12 and US Census 2010</a:t>
            </a:r>
            <a:endParaRPr lang="en-US" sz="1050" dirty="0"/>
          </a:p>
        </p:txBody>
      </p:sp>
    </p:spTree>
    <p:extLst>
      <p:ext uri="{BB962C8B-B14F-4D97-AF65-F5344CB8AC3E}">
        <p14:creationId xmlns:p14="http://schemas.microsoft.com/office/powerpoint/2010/main" val="1408189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t>Growth Since 2004/5 Hurricanes</a:t>
            </a:r>
            <a:endParaRPr lang="en-US" b="1" dirty="0"/>
          </a:p>
        </p:txBody>
      </p:sp>
      <p:sp>
        <p:nvSpPr>
          <p:cNvPr id="8" name="Content Placeholder 7"/>
          <p:cNvSpPr>
            <a:spLocks noGrp="1"/>
          </p:cNvSpPr>
          <p:nvPr>
            <p:ph idx="1"/>
          </p:nvPr>
        </p:nvSpPr>
        <p:spPr/>
        <p:txBody>
          <a:bodyPr>
            <a:normAutofit fontScale="47500" lnSpcReduction="20000"/>
          </a:bodyPr>
          <a:lstStyle/>
          <a:p>
            <a:r>
              <a:rPr lang="en-US" sz="5900" dirty="0" smtClean="0">
                <a:solidFill>
                  <a:srgbClr val="FF0000"/>
                </a:solidFill>
              </a:rPr>
              <a:t>$630 million </a:t>
            </a:r>
            <a:r>
              <a:rPr lang="en-US" sz="5900" dirty="0" smtClean="0"/>
              <a:t>additional Operating Budget 		</a:t>
            </a:r>
            <a:r>
              <a:rPr lang="en-US" sz="5900" dirty="0" smtClean="0">
                <a:solidFill>
                  <a:srgbClr val="FF0000"/>
                </a:solidFill>
              </a:rPr>
              <a:t>(+82%)</a:t>
            </a:r>
          </a:p>
          <a:p>
            <a:r>
              <a:rPr lang="en-US" sz="5900" dirty="0" smtClean="0">
                <a:solidFill>
                  <a:srgbClr val="FF0000"/>
                </a:solidFill>
              </a:rPr>
              <a:t>16,903</a:t>
            </a:r>
            <a:r>
              <a:rPr lang="en-US" sz="5900" dirty="0" smtClean="0"/>
              <a:t> additional </a:t>
            </a:r>
            <a:r>
              <a:rPr lang="en-US" sz="5900" dirty="0"/>
              <a:t>S</a:t>
            </a:r>
            <a:r>
              <a:rPr lang="en-US" sz="5900" dirty="0" smtClean="0"/>
              <a:t>tudents 						</a:t>
            </a:r>
            <a:r>
              <a:rPr lang="en-US" sz="5900" dirty="0" smtClean="0">
                <a:solidFill>
                  <a:srgbClr val="FF0000"/>
                </a:solidFill>
              </a:rPr>
              <a:t>(+39%)</a:t>
            </a:r>
          </a:p>
          <a:p>
            <a:r>
              <a:rPr lang="en-US" sz="5900" dirty="0" smtClean="0">
                <a:solidFill>
                  <a:srgbClr val="FF0000"/>
                </a:solidFill>
              </a:rPr>
              <a:t>6,314</a:t>
            </a:r>
            <a:r>
              <a:rPr lang="en-US" sz="5900" dirty="0" smtClean="0"/>
              <a:t> additional </a:t>
            </a:r>
            <a:r>
              <a:rPr lang="en-US" sz="5900" dirty="0"/>
              <a:t>E</a:t>
            </a:r>
            <a:r>
              <a:rPr lang="en-US" sz="5900" dirty="0" smtClean="0"/>
              <a:t>mployees 					   </a:t>
            </a:r>
            <a:r>
              <a:rPr lang="en-US" sz="5900" dirty="0" smtClean="0">
                <a:solidFill>
                  <a:srgbClr val="FF0000"/>
                </a:solidFill>
              </a:rPr>
              <a:t>(+132%)</a:t>
            </a:r>
          </a:p>
          <a:p>
            <a:r>
              <a:rPr lang="en-US" sz="5900" dirty="0" smtClean="0">
                <a:solidFill>
                  <a:srgbClr val="FF0000"/>
                </a:solidFill>
              </a:rPr>
              <a:t>2,723 </a:t>
            </a:r>
            <a:r>
              <a:rPr lang="en-US" sz="5900" dirty="0" smtClean="0"/>
              <a:t>additional On-Campus Housing			</a:t>
            </a:r>
            <a:r>
              <a:rPr lang="en-US" sz="5900" dirty="0" smtClean="0">
                <a:solidFill>
                  <a:srgbClr val="FF0000"/>
                </a:solidFill>
              </a:rPr>
              <a:t>(+65%)</a:t>
            </a:r>
          </a:p>
          <a:p>
            <a:r>
              <a:rPr lang="en-US" sz="5900" dirty="0" smtClean="0">
                <a:solidFill>
                  <a:srgbClr val="FF0000"/>
                </a:solidFill>
              </a:rPr>
              <a:t>3.5 million </a:t>
            </a:r>
            <a:r>
              <a:rPr lang="en-US" sz="5900" dirty="0" smtClean="0"/>
              <a:t>additional Assignable </a:t>
            </a:r>
            <a:r>
              <a:rPr lang="en-US" sz="5900" dirty="0" err="1" smtClean="0"/>
              <a:t>Sq</a:t>
            </a:r>
            <a:r>
              <a:rPr lang="en-US" sz="5900" dirty="0" smtClean="0"/>
              <a:t> </a:t>
            </a:r>
            <a:r>
              <a:rPr lang="en-US" sz="5900" dirty="0" err="1" smtClean="0"/>
              <a:t>ft</a:t>
            </a:r>
            <a:r>
              <a:rPr lang="en-US" sz="5900" dirty="0" smtClean="0"/>
              <a:t> 			</a:t>
            </a:r>
            <a:r>
              <a:rPr lang="en-US" sz="5900" dirty="0" smtClean="0">
                <a:solidFill>
                  <a:srgbClr val="FF0000"/>
                </a:solidFill>
              </a:rPr>
              <a:t>(+90%)</a:t>
            </a:r>
          </a:p>
          <a:p>
            <a:r>
              <a:rPr lang="en-US" sz="5900" dirty="0" smtClean="0">
                <a:solidFill>
                  <a:srgbClr val="FF0000"/>
                </a:solidFill>
              </a:rPr>
              <a:t>4.3 million </a:t>
            </a:r>
            <a:r>
              <a:rPr lang="en-US" sz="5900" dirty="0" smtClean="0"/>
              <a:t>additional Gross </a:t>
            </a:r>
            <a:r>
              <a:rPr lang="en-US" sz="5900" dirty="0" err="1" smtClean="0"/>
              <a:t>Sq</a:t>
            </a:r>
            <a:r>
              <a:rPr lang="en-US" sz="5900" dirty="0" smtClean="0"/>
              <a:t> </a:t>
            </a:r>
            <a:r>
              <a:rPr lang="en-US" sz="5900" dirty="0" err="1" smtClean="0"/>
              <a:t>ft</a:t>
            </a:r>
            <a:r>
              <a:rPr lang="en-US" sz="5900" dirty="0" smtClean="0"/>
              <a:t> 				</a:t>
            </a:r>
            <a:r>
              <a:rPr lang="en-US" sz="5900" dirty="0" smtClean="0">
                <a:solidFill>
                  <a:srgbClr val="FF0000"/>
                </a:solidFill>
              </a:rPr>
              <a:t>(+78%)</a:t>
            </a:r>
          </a:p>
          <a:p>
            <a:r>
              <a:rPr lang="en-US" sz="5900" dirty="0" smtClean="0">
                <a:solidFill>
                  <a:srgbClr val="FF0000"/>
                </a:solidFill>
              </a:rPr>
              <a:t>56</a:t>
            </a:r>
            <a:r>
              <a:rPr lang="en-US" sz="5900" dirty="0" smtClean="0"/>
              <a:t> Additional </a:t>
            </a:r>
            <a:r>
              <a:rPr lang="en-US" sz="5900" dirty="0"/>
              <a:t>B</a:t>
            </a:r>
            <a:r>
              <a:rPr lang="en-US" sz="5900" dirty="0" smtClean="0"/>
              <a:t>uildings 							</a:t>
            </a:r>
            <a:r>
              <a:rPr lang="en-US" sz="5900" dirty="0" smtClean="0">
                <a:solidFill>
                  <a:srgbClr val="FF0000"/>
                </a:solidFill>
              </a:rPr>
              <a:t>(+48%)</a:t>
            </a:r>
          </a:p>
          <a:p>
            <a:r>
              <a:rPr lang="en-US" sz="5900" dirty="0" smtClean="0">
                <a:solidFill>
                  <a:srgbClr val="FF0000"/>
                </a:solidFill>
              </a:rPr>
              <a:t>2</a:t>
            </a:r>
            <a:r>
              <a:rPr lang="en-US" sz="5900" dirty="0" smtClean="0"/>
              <a:t> Additional Campuses (Rosen and Lake Nona)</a:t>
            </a:r>
          </a:p>
          <a:p>
            <a:r>
              <a:rPr lang="en-US" sz="5900" dirty="0" smtClean="0">
                <a:solidFill>
                  <a:srgbClr val="FF0000"/>
                </a:solidFill>
              </a:rPr>
              <a:t>2</a:t>
            </a:r>
            <a:r>
              <a:rPr lang="en-US" sz="5900" dirty="0" smtClean="0"/>
              <a:t> Additional Public Venues (Stadium and Arena)</a:t>
            </a:r>
          </a:p>
          <a:p>
            <a:r>
              <a:rPr lang="en-US" sz="5900" dirty="0" smtClean="0">
                <a:solidFill>
                  <a:srgbClr val="FF0000"/>
                </a:solidFill>
              </a:rPr>
              <a:t>5</a:t>
            </a:r>
            <a:r>
              <a:rPr lang="en-US" sz="5900" dirty="0" smtClean="0"/>
              <a:t> Additional Research Park buildings</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218893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Our Chain of Command</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33888968"/>
              </p:ext>
            </p:extLst>
          </p:nvPr>
        </p:nvGraphicFramePr>
        <p:xfrm>
          <a:off x="457200" y="1774825"/>
          <a:ext cx="5715000" cy="4702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6343" y="1981200"/>
            <a:ext cx="3189057" cy="3200400"/>
          </a:xfrm>
          <a:prstGeom prst="ellipse">
            <a:avLst/>
          </a:prstGeom>
        </p:spPr>
      </p:pic>
    </p:spTree>
    <p:extLst>
      <p:ext uri="{BB962C8B-B14F-4D97-AF65-F5344CB8AC3E}">
        <p14:creationId xmlns:p14="http://schemas.microsoft.com/office/powerpoint/2010/main" val="1978516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Team</a:t>
            </a:r>
            <a:endParaRPr lang="en-US" b="1" dirty="0"/>
          </a:p>
        </p:txBody>
      </p:sp>
      <p:sp>
        <p:nvSpPr>
          <p:cNvPr id="3" name="Content Placeholder 2"/>
          <p:cNvSpPr>
            <a:spLocks noGrp="1"/>
          </p:cNvSpPr>
          <p:nvPr>
            <p:ph idx="1"/>
          </p:nvPr>
        </p:nvSpPr>
        <p:spPr>
          <a:xfrm>
            <a:off x="457200" y="1775191"/>
            <a:ext cx="8458200" cy="4625609"/>
          </a:xfrm>
        </p:spPr>
        <p:txBody>
          <a:bodyPr>
            <a:normAutofit fontScale="92500" lnSpcReduction="10000"/>
          </a:bodyPr>
          <a:lstStyle/>
          <a:p>
            <a:r>
              <a:rPr lang="en-US" dirty="0" smtClean="0"/>
              <a:t>Plans </a:t>
            </a:r>
            <a:r>
              <a:rPr lang="en-US" dirty="0"/>
              <a:t>and </a:t>
            </a:r>
            <a:r>
              <a:rPr lang="en-US" dirty="0" smtClean="0"/>
              <a:t>Programs</a:t>
            </a:r>
            <a:endParaRPr lang="en-US" dirty="0"/>
          </a:p>
          <a:p>
            <a:endParaRPr lang="en-US" dirty="0" smtClean="0"/>
          </a:p>
          <a:p>
            <a:r>
              <a:rPr lang="en-US" dirty="0" smtClean="0"/>
              <a:t>Training </a:t>
            </a:r>
            <a:r>
              <a:rPr lang="en-US" dirty="0"/>
              <a:t>and </a:t>
            </a:r>
            <a:r>
              <a:rPr lang="en-US" dirty="0" smtClean="0"/>
              <a:t>Exercise</a:t>
            </a:r>
            <a:endParaRPr lang="en-US" dirty="0"/>
          </a:p>
          <a:p>
            <a:endParaRPr lang="en-US" dirty="0"/>
          </a:p>
          <a:p>
            <a:r>
              <a:rPr lang="en-US" dirty="0" smtClean="0"/>
              <a:t>Logistics and Administration</a:t>
            </a:r>
          </a:p>
          <a:p>
            <a:endParaRPr lang="en-US" dirty="0" smtClean="0"/>
          </a:p>
          <a:p>
            <a:r>
              <a:rPr lang="en-US" dirty="0" smtClean="0"/>
              <a:t>Warning and Communications</a:t>
            </a:r>
          </a:p>
          <a:p>
            <a:endParaRPr lang="en-US" dirty="0" smtClean="0"/>
          </a:p>
          <a:p>
            <a:r>
              <a:rPr lang="en-US" dirty="0" smtClean="0"/>
              <a:t>Office Manager</a:t>
            </a:r>
            <a:endParaRPr lang="en-US" dirty="0"/>
          </a:p>
          <a:p>
            <a:endParaRPr lang="en-US" dirty="0" smtClean="0"/>
          </a:p>
        </p:txBody>
      </p:sp>
    </p:spTree>
    <p:extLst>
      <p:ext uri="{BB962C8B-B14F-4D97-AF65-F5344CB8AC3E}">
        <p14:creationId xmlns:p14="http://schemas.microsoft.com/office/powerpoint/2010/main" val="1771116713"/>
      </p:ext>
    </p:extLst>
  </p:cSld>
  <p:clrMapOvr>
    <a:masterClrMapping/>
  </p:clrMapOvr>
  <p:timing>
    <p:tnLst>
      <p:par>
        <p:cTn id="1" dur="indefinite" restart="never" nodeType="tmRoot"/>
      </p:par>
    </p:tnLst>
  </p:timing>
</p:sld>
</file>

<file path=ppt/theme/theme1.xml><?xml version="1.0" encoding="utf-8"?>
<a:theme xmlns:a="http://schemas.openxmlformats.org/drawingml/2006/main" name="uc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ucf</Template>
  <TotalTime>5561</TotalTime>
  <Words>1308</Words>
  <Application>Microsoft Office PowerPoint</Application>
  <PresentationFormat>On-screen Show (4:3)</PresentationFormat>
  <Paragraphs>345</Paragraphs>
  <Slides>45</Slides>
  <Notes>6</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ucf</vt:lpstr>
      <vt:lpstr>Florida Industrial Security Working Group</vt:lpstr>
      <vt:lpstr>Jeff Morgan</vt:lpstr>
      <vt:lpstr>Summary</vt:lpstr>
      <vt:lpstr>About UCF</vt:lpstr>
      <vt:lpstr>Daily Attendance vs. Local Attractions</vt:lpstr>
      <vt:lpstr>Population vs. Local Cities</vt:lpstr>
      <vt:lpstr>Growth Since 2004/5 Hurricanes</vt:lpstr>
      <vt:lpstr>Our Chain of Command</vt:lpstr>
      <vt:lpstr>The Team</vt:lpstr>
      <vt:lpstr>Emergency Management</vt:lpstr>
      <vt:lpstr>Plans/Policies/Programs</vt:lpstr>
      <vt:lpstr>COOP</vt:lpstr>
      <vt:lpstr>Programs</vt:lpstr>
      <vt:lpstr>Training / Exercises</vt:lpstr>
      <vt:lpstr>Training / Exercise Cont.</vt:lpstr>
      <vt:lpstr>Logistics and Finance</vt:lpstr>
      <vt:lpstr>Warning and Communication</vt:lpstr>
      <vt:lpstr>Other Tasks</vt:lpstr>
      <vt:lpstr>Response Roles and Responsibilities</vt:lpstr>
      <vt:lpstr>Incident Command Structure</vt:lpstr>
      <vt:lpstr>OEM On Scene</vt:lpstr>
      <vt:lpstr>EOC / IC Interface</vt:lpstr>
      <vt:lpstr>Emergency Support Functions</vt:lpstr>
      <vt:lpstr>Emergency Support Functions</vt:lpstr>
      <vt:lpstr>EOC, What and When?</vt:lpstr>
      <vt:lpstr>PowerPoint Presentation</vt:lpstr>
      <vt:lpstr>Tower 1 Incident</vt:lpstr>
      <vt:lpstr>Incident Summary</vt:lpstr>
      <vt:lpstr>The Shooter</vt:lpstr>
      <vt:lpstr>Assault Rifle</vt:lpstr>
      <vt:lpstr>The Plan</vt:lpstr>
      <vt:lpstr>Lay of the Land</vt:lpstr>
      <vt:lpstr>Incident Command</vt:lpstr>
      <vt:lpstr>Incident Command (Structure)</vt:lpstr>
      <vt:lpstr>On Scene</vt:lpstr>
      <vt:lpstr>Tower 1 Rest Area</vt:lpstr>
      <vt:lpstr>Tower 1, Rest Area</vt:lpstr>
      <vt:lpstr>Media</vt:lpstr>
      <vt:lpstr>Media Cont.</vt:lpstr>
      <vt:lpstr>Media / ABC News</vt:lpstr>
      <vt:lpstr>Media / CNN</vt:lpstr>
      <vt:lpstr>Post Event</vt:lpstr>
      <vt:lpstr>Lessons Learned</vt:lpstr>
      <vt:lpstr>Lessons Learned Cont.</vt:lpstr>
      <vt:lpstr>For more information…</vt:lpstr>
    </vt:vector>
  </TitlesOfParts>
  <Company>UCF Police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Morgan</dc:creator>
  <cp:lastModifiedBy>Office of Research</cp:lastModifiedBy>
  <cp:revision>113</cp:revision>
  <cp:lastPrinted>2014-07-09T00:08:22Z</cp:lastPrinted>
  <dcterms:created xsi:type="dcterms:W3CDTF">2013-03-19T17:34:01Z</dcterms:created>
  <dcterms:modified xsi:type="dcterms:W3CDTF">2014-07-25T19:14:42Z</dcterms:modified>
</cp:coreProperties>
</file>