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1"/>
  </p:notesMasterIdLst>
  <p:handoutMasterIdLst>
    <p:handoutMasterId r:id="rId22"/>
  </p:handoutMasterIdLst>
  <p:sldIdLst>
    <p:sldId id="256" r:id="rId2"/>
    <p:sldId id="257" r:id="rId3"/>
    <p:sldId id="274" r:id="rId4"/>
    <p:sldId id="283" r:id="rId5"/>
    <p:sldId id="296" r:id="rId6"/>
    <p:sldId id="300" r:id="rId7"/>
    <p:sldId id="302" r:id="rId8"/>
    <p:sldId id="278" r:id="rId9"/>
    <p:sldId id="292" r:id="rId10"/>
    <p:sldId id="280" r:id="rId11"/>
    <p:sldId id="285" r:id="rId12"/>
    <p:sldId id="287" r:id="rId13"/>
    <p:sldId id="295" r:id="rId14"/>
    <p:sldId id="294" r:id="rId15"/>
    <p:sldId id="284" r:id="rId16"/>
    <p:sldId id="288" r:id="rId17"/>
    <p:sldId id="291" r:id="rId18"/>
    <p:sldId id="277" r:id="rId19"/>
    <p:sldId id="297" r:id="rId20"/>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Humnst777 Lt BT" pitchFamily="-112" charset="0"/>
        <a:ea typeface="ヒラギノ角ゴ Pro W3" pitchFamily="-112" charset="-128"/>
        <a:cs typeface="+mn-cs"/>
      </a:defRPr>
    </a:lvl1pPr>
    <a:lvl2pPr marL="457200" algn="l" rtl="0" eaLnBrk="0" fontAlgn="base" hangingPunct="0">
      <a:spcBef>
        <a:spcPct val="0"/>
      </a:spcBef>
      <a:spcAft>
        <a:spcPct val="0"/>
      </a:spcAft>
      <a:defRPr sz="2400" kern="1200">
        <a:solidFill>
          <a:schemeClr val="tx1"/>
        </a:solidFill>
        <a:latin typeface="Humnst777 Lt BT" pitchFamily="-112" charset="0"/>
        <a:ea typeface="ヒラギノ角ゴ Pro W3" pitchFamily="-112" charset="-128"/>
        <a:cs typeface="+mn-cs"/>
      </a:defRPr>
    </a:lvl2pPr>
    <a:lvl3pPr marL="914400" algn="l" rtl="0" eaLnBrk="0" fontAlgn="base" hangingPunct="0">
      <a:spcBef>
        <a:spcPct val="0"/>
      </a:spcBef>
      <a:spcAft>
        <a:spcPct val="0"/>
      </a:spcAft>
      <a:defRPr sz="2400" kern="1200">
        <a:solidFill>
          <a:schemeClr val="tx1"/>
        </a:solidFill>
        <a:latin typeface="Humnst777 Lt BT" pitchFamily="-112" charset="0"/>
        <a:ea typeface="ヒラギノ角ゴ Pro W3" pitchFamily="-112" charset="-128"/>
        <a:cs typeface="+mn-cs"/>
      </a:defRPr>
    </a:lvl3pPr>
    <a:lvl4pPr marL="1371600" algn="l" rtl="0" eaLnBrk="0" fontAlgn="base" hangingPunct="0">
      <a:spcBef>
        <a:spcPct val="0"/>
      </a:spcBef>
      <a:spcAft>
        <a:spcPct val="0"/>
      </a:spcAft>
      <a:defRPr sz="2400" kern="1200">
        <a:solidFill>
          <a:schemeClr val="tx1"/>
        </a:solidFill>
        <a:latin typeface="Humnst777 Lt BT" pitchFamily="-112" charset="0"/>
        <a:ea typeface="ヒラギノ角ゴ Pro W3" pitchFamily="-112" charset="-128"/>
        <a:cs typeface="+mn-cs"/>
      </a:defRPr>
    </a:lvl4pPr>
    <a:lvl5pPr marL="1828800" algn="l" rtl="0" eaLnBrk="0" fontAlgn="base" hangingPunct="0">
      <a:spcBef>
        <a:spcPct val="0"/>
      </a:spcBef>
      <a:spcAft>
        <a:spcPct val="0"/>
      </a:spcAft>
      <a:defRPr sz="2400" kern="1200">
        <a:solidFill>
          <a:schemeClr val="tx1"/>
        </a:solidFill>
        <a:latin typeface="Humnst777 Lt BT" pitchFamily="-112" charset="0"/>
        <a:ea typeface="ヒラギノ角ゴ Pro W3" pitchFamily="-112" charset="-128"/>
        <a:cs typeface="+mn-cs"/>
      </a:defRPr>
    </a:lvl5pPr>
    <a:lvl6pPr marL="2286000" algn="l" defTabSz="914400" rtl="0" eaLnBrk="1" latinLnBrk="0" hangingPunct="1">
      <a:defRPr sz="2400" kern="1200">
        <a:solidFill>
          <a:schemeClr val="tx1"/>
        </a:solidFill>
        <a:latin typeface="Humnst777 Lt BT" pitchFamily="-112" charset="0"/>
        <a:ea typeface="ヒラギノ角ゴ Pro W3" pitchFamily="-112" charset="-128"/>
        <a:cs typeface="+mn-cs"/>
      </a:defRPr>
    </a:lvl6pPr>
    <a:lvl7pPr marL="2743200" algn="l" defTabSz="914400" rtl="0" eaLnBrk="1" latinLnBrk="0" hangingPunct="1">
      <a:defRPr sz="2400" kern="1200">
        <a:solidFill>
          <a:schemeClr val="tx1"/>
        </a:solidFill>
        <a:latin typeface="Humnst777 Lt BT" pitchFamily="-112" charset="0"/>
        <a:ea typeface="ヒラギノ角ゴ Pro W3" pitchFamily="-112" charset="-128"/>
        <a:cs typeface="+mn-cs"/>
      </a:defRPr>
    </a:lvl7pPr>
    <a:lvl8pPr marL="3200400" algn="l" defTabSz="914400" rtl="0" eaLnBrk="1" latinLnBrk="0" hangingPunct="1">
      <a:defRPr sz="2400" kern="1200">
        <a:solidFill>
          <a:schemeClr val="tx1"/>
        </a:solidFill>
        <a:latin typeface="Humnst777 Lt BT" pitchFamily="-112" charset="0"/>
        <a:ea typeface="ヒラギノ角ゴ Pro W3" pitchFamily="-112" charset="-128"/>
        <a:cs typeface="+mn-cs"/>
      </a:defRPr>
    </a:lvl8pPr>
    <a:lvl9pPr marL="3657600" algn="l" defTabSz="914400" rtl="0" eaLnBrk="1" latinLnBrk="0" hangingPunct="1">
      <a:defRPr sz="2400" kern="1200">
        <a:solidFill>
          <a:schemeClr val="tx1"/>
        </a:solidFill>
        <a:latin typeface="Humnst777 Lt BT" pitchFamily="-112" charset="0"/>
        <a:ea typeface="ヒラギノ角ゴ Pro W3" pitchFamily="-112" charset="-128"/>
        <a:cs typeface="+mn-cs"/>
      </a:defRPr>
    </a:lvl9pPr>
  </p:defaultTextStyle>
  <p:extLst>
    <p:ext uri="{EFAFB233-063F-42B5-8137-9DF3F51BA10A}">
      <p15:sldGuideLst xmlns:p15="http://schemas.microsoft.com/office/powerpoint/2012/main">
        <p15:guide id="1" orient="horz" pos="2160">
          <p15:clr>
            <a:srgbClr val="A4A3A4"/>
          </p15:clr>
        </p15:guide>
        <p15:guide id="2" orient="horz" pos="93">
          <p15:clr>
            <a:srgbClr val="A4A3A4"/>
          </p15:clr>
        </p15:guide>
        <p15:guide id="3" orient="horz" pos="619">
          <p15:clr>
            <a:srgbClr val="A4A3A4"/>
          </p15:clr>
        </p15:guide>
        <p15:guide id="4" orient="horz" pos="700">
          <p15:clr>
            <a:srgbClr val="A4A3A4"/>
          </p15:clr>
        </p15:guide>
        <p15:guide id="5" orient="horz" pos="3658">
          <p15:clr>
            <a:srgbClr val="A4A3A4"/>
          </p15:clr>
        </p15:guide>
        <p15:guide id="6" orient="horz" pos="4173">
          <p15:clr>
            <a:srgbClr val="A4A3A4"/>
          </p15:clr>
        </p15:guide>
        <p15:guide id="7" pos="289">
          <p15:clr>
            <a:srgbClr val="A4A3A4"/>
          </p15:clr>
        </p15:guide>
        <p15:guide id="8" pos="361">
          <p15:clr>
            <a:srgbClr val="A4A3A4"/>
          </p15:clr>
        </p15:guide>
        <p15:guide id="9" pos="5472">
          <p15:clr>
            <a:srgbClr val="A4A3A4"/>
          </p15:clr>
        </p15:guide>
        <p15:guide id="10"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14B06"/>
    <a:srgbClr val="3E841C"/>
    <a:srgbClr val="18007C"/>
    <a:srgbClr val="666666"/>
    <a:srgbClr val="95017B"/>
    <a:srgbClr val="6B1501"/>
    <a:srgbClr val="FD2D17"/>
    <a:srgbClr val="FFC2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305" autoAdjust="0"/>
    <p:restoredTop sz="94693" autoAdjust="0"/>
  </p:normalViewPr>
  <p:slideViewPr>
    <p:cSldViewPr snapToGrid="0">
      <p:cViewPr varScale="1">
        <p:scale>
          <a:sx n="132" d="100"/>
          <a:sy n="132" d="100"/>
        </p:scale>
        <p:origin x="1206" y="132"/>
      </p:cViewPr>
      <p:guideLst>
        <p:guide orient="horz" pos="2160"/>
        <p:guide orient="horz" pos="93"/>
        <p:guide orient="horz" pos="619"/>
        <p:guide orient="horz" pos="700"/>
        <p:guide orient="horz" pos="3658"/>
        <p:guide orient="horz" pos="4173"/>
        <p:guide pos="289"/>
        <p:guide pos="361"/>
        <p:guide pos="5472"/>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1542957-BAC1-4471-AF38-BCC9230E8DAA}" type="datetimeFigureOut">
              <a:rPr lang="en-US" smtClean="0"/>
              <a:t>5/4/2017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07DB496-B915-4D66-BBF4-4289F128A0D2}" type="slidenum">
              <a:rPr lang="en-US" smtClean="0"/>
              <a:t>‹#›</a:t>
            </a:fld>
            <a:endParaRPr lang="en-US"/>
          </a:p>
        </p:txBody>
      </p:sp>
    </p:spTree>
    <p:extLst>
      <p:ext uri="{BB962C8B-B14F-4D97-AF65-F5344CB8AC3E}">
        <p14:creationId xmlns:p14="http://schemas.microsoft.com/office/powerpoint/2010/main" val="2106407961"/>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11430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folHlink"/>
                </a:solidFill>
                <a:latin typeface="Arial" charset="0"/>
              </a:defRPr>
            </a:lvl1pPr>
          </a:lstStyle>
          <a:p>
            <a:pPr>
              <a:defRPr/>
            </a:pPr>
            <a:endParaRPr lang="en-US"/>
          </a:p>
        </p:txBody>
      </p:sp>
      <p:sp>
        <p:nvSpPr>
          <p:cNvPr id="3075" name="Rectangle 3"/>
          <p:cNvSpPr>
            <a:spLocks noGrp="1" noChangeArrowheads="1"/>
          </p:cNvSpPr>
          <p:nvPr>
            <p:ph type="dt" idx="1"/>
          </p:nvPr>
        </p:nvSpPr>
        <p:spPr bwMode="auto">
          <a:xfrm>
            <a:off x="3886200" y="11430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folHlink"/>
                </a:solidFill>
                <a:latin typeface="Arial" charset="0"/>
              </a:defRPr>
            </a:lvl1pPr>
          </a:lstStyle>
          <a:p>
            <a:pPr>
              <a:defRPr/>
            </a:pPr>
            <a:endParaRPr lang="en-US"/>
          </a:p>
        </p:txBody>
      </p:sp>
      <p:sp>
        <p:nvSpPr>
          <p:cNvPr id="184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444500" y="4343400"/>
            <a:ext cx="59690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572500"/>
            <a:ext cx="4867275"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chemeClr val="folHlink"/>
                </a:solidFill>
                <a:latin typeface="Arial" charset="0"/>
              </a:defRPr>
            </a:lvl1pPr>
          </a:lstStyle>
          <a:p>
            <a:pPr>
              <a:defRPr/>
            </a:pPr>
            <a:endParaRPr lang="en-US"/>
          </a:p>
        </p:txBody>
      </p:sp>
      <p:sp>
        <p:nvSpPr>
          <p:cNvPr id="3079" name="Rectangle 7"/>
          <p:cNvSpPr>
            <a:spLocks noGrp="1" noChangeArrowheads="1"/>
          </p:cNvSpPr>
          <p:nvPr>
            <p:ph type="sldNum" sz="quarter" idx="5"/>
          </p:nvPr>
        </p:nvSpPr>
        <p:spPr bwMode="auto">
          <a:xfrm>
            <a:off x="5267325" y="8572500"/>
            <a:ext cx="1590675"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folHlink"/>
                </a:solidFill>
                <a:latin typeface="Arial" charset="0"/>
              </a:defRPr>
            </a:lvl1pPr>
          </a:lstStyle>
          <a:p>
            <a:pPr>
              <a:defRPr/>
            </a:pPr>
            <a:fld id="{36FD28C6-5969-40B7-A6A1-E05A613F0F82}" type="slidenum">
              <a:rPr lang="en-US"/>
              <a:pPr>
                <a:defRPr/>
              </a:pPr>
              <a:t>‹#›</a:t>
            </a:fld>
            <a:endParaRPr lang="en-US"/>
          </a:p>
        </p:txBody>
      </p:sp>
    </p:spTree>
    <p:extLst>
      <p:ext uri="{BB962C8B-B14F-4D97-AF65-F5344CB8AC3E}">
        <p14:creationId xmlns:p14="http://schemas.microsoft.com/office/powerpoint/2010/main" val="563105857"/>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folHlink"/>
        </a:solidFill>
        <a:latin typeface="Arial"/>
        <a:ea typeface="ＭＳ Ｐゴシック" pitchFamily="125" charset="-128"/>
        <a:cs typeface="ＭＳ Ｐゴシック" pitchFamily="125" charset="-128"/>
      </a:defRPr>
    </a:lvl1pPr>
    <a:lvl2pPr marL="400050" indent="-171450" algn="l" rtl="0" eaLnBrk="0" fontAlgn="base" hangingPunct="0">
      <a:spcBef>
        <a:spcPct val="30000"/>
      </a:spcBef>
      <a:spcAft>
        <a:spcPct val="0"/>
      </a:spcAft>
      <a:buChar char="•"/>
      <a:defRPr sz="1100" kern="1200">
        <a:solidFill>
          <a:schemeClr val="folHlink"/>
        </a:solidFill>
        <a:latin typeface="Arial"/>
        <a:ea typeface="ＭＳ Ｐゴシック" pitchFamily="125" charset="-128"/>
        <a:cs typeface="+mn-cs"/>
      </a:defRPr>
    </a:lvl2pPr>
    <a:lvl3pPr marL="742950" indent="-171450" algn="l" rtl="0" eaLnBrk="0" fontAlgn="base" hangingPunct="0">
      <a:spcBef>
        <a:spcPct val="30000"/>
      </a:spcBef>
      <a:spcAft>
        <a:spcPct val="0"/>
      </a:spcAft>
      <a:buChar char="•"/>
      <a:defRPr sz="1100" kern="1200">
        <a:solidFill>
          <a:schemeClr val="folHlink"/>
        </a:solidFill>
        <a:latin typeface="Arial"/>
        <a:ea typeface="ヒラギノ角ゴ Pro W3" pitchFamily="-112" charset="-128"/>
        <a:cs typeface="ヒラギノ角ゴ Pro W3" pitchFamily="50" charset="-128"/>
      </a:defRPr>
    </a:lvl3pPr>
    <a:lvl4pPr marL="1085850" indent="-171450" algn="l" rtl="0" eaLnBrk="0" fontAlgn="base" hangingPunct="0">
      <a:spcBef>
        <a:spcPct val="30000"/>
      </a:spcBef>
      <a:spcAft>
        <a:spcPct val="0"/>
      </a:spcAft>
      <a:buChar char="•"/>
      <a:defRPr sz="1100" kern="1200">
        <a:solidFill>
          <a:schemeClr val="folHlink"/>
        </a:solidFill>
        <a:latin typeface="Arial"/>
        <a:ea typeface="ヒラギノ角ゴ Pro W3" pitchFamily="-112" charset="-128"/>
        <a:cs typeface="ヒラギノ角ゴ Pro W3" pitchFamily="50" charset="-128"/>
      </a:defRPr>
    </a:lvl4pPr>
    <a:lvl5pPr marL="1428750" indent="-171450" algn="l" rtl="0" eaLnBrk="0" fontAlgn="base" hangingPunct="0">
      <a:spcBef>
        <a:spcPct val="30000"/>
      </a:spcBef>
      <a:spcAft>
        <a:spcPct val="0"/>
      </a:spcAft>
      <a:buChar char="•"/>
      <a:defRPr sz="1100" kern="1200">
        <a:solidFill>
          <a:schemeClr val="folHlink"/>
        </a:solidFill>
        <a:latin typeface="Arial"/>
        <a:ea typeface="ヒラギノ角ゴ Pro W3" pitchFamily="-112" charset="-128"/>
        <a:cs typeface="ヒラギノ角ゴ Pro W3" pitchFamily="50"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5602" name="Rectangle 2"/>
          <p:cNvSpPr>
            <a:spLocks noGrp="1" noChangeArrowheads="1"/>
          </p:cNvSpPr>
          <p:nvPr>
            <p:ph type="ctrTitle"/>
          </p:nvPr>
        </p:nvSpPr>
        <p:spPr>
          <a:xfrm>
            <a:off x="912813" y="3656013"/>
            <a:ext cx="7772400" cy="1470025"/>
          </a:xfrm>
          <a:ln algn="ctr"/>
        </p:spPr>
        <p:txBody>
          <a:bodyPr anchor="t"/>
          <a:lstStyle>
            <a:lvl1pPr>
              <a:defRPr sz="4000" smtClean="0">
                <a:latin typeface="Arial" charset="0"/>
              </a:defRPr>
            </a:lvl1pPr>
          </a:lstStyle>
          <a:p>
            <a:r>
              <a:rPr lang="en-US" smtClean="0"/>
              <a:t>Click to edit Master title style</a:t>
            </a:r>
          </a:p>
        </p:txBody>
      </p:sp>
      <p:sp>
        <p:nvSpPr>
          <p:cNvPr id="25603" name="Rectangle 3"/>
          <p:cNvSpPr>
            <a:spLocks noGrp="1" noChangeArrowheads="1"/>
          </p:cNvSpPr>
          <p:nvPr>
            <p:ph type="subTitle" idx="1"/>
          </p:nvPr>
        </p:nvSpPr>
        <p:spPr>
          <a:xfrm>
            <a:off x="2284413" y="3016250"/>
            <a:ext cx="6400800" cy="549275"/>
          </a:xfrm>
          <a:ln algn="ctr"/>
        </p:spPr>
        <p:txBody>
          <a:bodyPr anchor="b">
            <a:spAutoFit/>
          </a:bodyPr>
          <a:lstStyle>
            <a:lvl1pPr marL="0" indent="0" algn="r">
              <a:buFont typeface="Humnst777 Lt BT" pitchFamily="-112" charset="0"/>
              <a:buNone/>
              <a:defRPr sz="3000" smtClean="0">
                <a:solidFill>
                  <a:schemeClr val="hlink"/>
                </a:solidFill>
                <a:latin typeface="Arial" charset="0"/>
              </a:defRPr>
            </a:lvl1pPr>
          </a:lstStyle>
          <a:p>
            <a:r>
              <a:rPr lang="en-US" smtClean="0"/>
              <a:t>Click to edit Master subtitle style</a:t>
            </a:r>
          </a:p>
        </p:txBody>
      </p:sp>
    </p:spTree>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dirty="0" smtClean="0"/>
              <a:t>February 2012</a:t>
            </a: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CBD025A8-A277-4E33-8830-1F6AD07E1818}" type="slidenum">
              <a:rPr lang="en-US"/>
              <a:pPr>
                <a:defRPr/>
              </a:pPr>
              <a:t>‹#›</a:t>
            </a:fld>
            <a:endParaRPr lang="en-US"/>
          </a:p>
        </p:txBody>
      </p:sp>
      <p:sp>
        <p:nvSpPr>
          <p:cNvPr id="6" name="Rectangle 10"/>
          <p:cNvSpPr>
            <a:spLocks noGrp="1" noChangeArrowheads="1"/>
          </p:cNvSpPr>
          <p:nvPr>
            <p:ph type="ftr" sz="quarter" idx="12"/>
          </p:nvPr>
        </p:nvSpPr>
        <p:spPr>
          <a:ln/>
        </p:spPr>
        <p:txBody>
          <a:bodyPr/>
          <a:lstStyle>
            <a:lvl1pPr>
              <a:defRPr/>
            </a:lvl1pPr>
          </a:lstStyle>
          <a:p>
            <a:r>
              <a:rPr lang="en-US" dirty="0" smtClean="0"/>
              <a:t>Classified Material Courier Briefing</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8788" y="1736725"/>
            <a:ext cx="4037012" cy="43418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36725"/>
            <a:ext cx="4037013" cy="43418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dirty="0" smtClean="0"/>
              <a:t>February 2012</a:t>
            </a:r>
            <a:endParaRPr lang="en-US" dirty="0"/>
          </a:p>
        </p:txBody>
      </p:sp>
      <p:sp>
        <p:nvSpPr>
          <p:cNvPr id="6" name="Rectangle 6"/>
          <p:cNvSpPr>
            <a:spLocks noGrp="1" noChangeArrowheads="1"/>
          </p:cNvSpPr>
          <p:nvPr>
            <p:ph type="sldNum" sz="quarter" idx="11"/>
          </p:nvPr>
        </p:nvSpPr>
        <p:spPr>
          <a:ln/>
        </p:spPr>
        <p:txBody>
          <a:bodyPr/>
          <a:lstStyle>
            <a:lvl1pPr>
              <a:defRPr/>
            </a:lvl1pPr>
          </a:lstStyle>
          <a:p>
            <a:pPr>
              <a:defRPr/>
            </a:pPr>
            <a:fld id="{C4295345-71F5-4D75-93E5-948947FC770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dirty="0" smtClean="0"/>
              <a:t>February 2012</a:t>
            </a:r>
            <a:endParaRPr lang="en-US" dirty="0"/>
          </a:p>
        </p:txBody>
      </p:sp>
      <p:sp>
        <p:nvSpPr>
          <p:cNvPr id="4" name="Rectangle 6"/>
          <p:cNvSpPr>
            <a:spLocks noGrp="1" noChangeArrowheads="1"/>
          </p:cNvSpPr>
          <p:nvPr>
            <p:ph type="sldNum" sz="quarter" idx="11"/>
          </p:nvPr>
        </p:nvSpPr>
        <p:spPr>
          <a:ln/>
        </p:spPr>
        <p:txBody>
          <a:bodyPr/>
          <a:lstStyle>
            <a:lvl1pPr>
              <a:defRPr/>
            </a:lvl1pPr>
          </a:lstStyle>
          <a:p>
            <a:pPr>
              <a:defRPr/>
            </a:pPr>
            <a:fld id="{86836004-B34A-4ABE-A070-17EB73ED75A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567488" y="6496050"/>
            <a:ext cx="1905000" cy="152400"/>
          </a:xfrm>
        </p:spPr>
        <p:txBody>
          <a:bodyPr/>
          <a:lstStyle>
            <a:lvl1pPr>
              <a:defRPr smtClean="0"/>
            </a:lvl1pPr>
          </a:lstStyle>
          <a:p>
            <a:pPr>
              <a:defRPr/>
            </a:pPr>
            <a:r>
              <a:rPr lang="en-US" dirty="0" smtClean="0"/>
              <a:t>February 2012</a:t>
            </a:r>
            <a:endParaRPr lang="en-US" dirty="0"/>
          </a:p>
        </p:txBody>
      </p:sp>
      <p:sp>
        <p:nvSpPr>
          <p:cNvPr id="3" name="Slide Number Placeholder 2"/>
          <p:cNvSpPr>
            <a:spLocks noGrp="1"/>
          </p:cNvSpPr>
          <p:nvPr>
            <p:ph type="sldNum" sz="quarter" idx="11"/>
          </p:nvPr>
        </p:nvSpPr>
        <p:spPr>
          <a:xfrm>
            <a:off x="8686800" y="6496050"/>
            <a:ext cx="381000" cy="152400"/>
          </a:xfrm>
        </p:spPr>
        <p:txBody>
          <a:bodyPr/>
          <a:lstStyle>
            <a:lvl1pPr>
              <a:defRPr smtClean="0"/>
            </a:lvl1pPr>
          </a:lstStyle>
          <a:p>
            <a:pPr>
              <a:defRPr/>
            </a:pPr>
            <a:fld id="{B266A58B-7546-4FB2-813C-F3482319CC4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82" name="Rectangle 10"/>
          <p:cNvSpPr>
            <a:spLocks noGrp="1" noChangeArrowheads="1"/>
          </p:cNvSpPr>
          <p:nvPr>
            <p:ph type="ftr" sz="quarter" idx="3"/>
          </p:nvPr>
        </p:nvSpPr>
        <p:spPr bwMode="gray">
          <a:xfrm>
            <a:off x="3587756" y="6345535"/>
            <a:ext cx="1968488" cy="461665"/>
          </a:xfrm>
          <a:prstGeom prst="rect">
            <a:avLst/>
          </a:prstGeom>
          <a:noFill/>
          <a:ln w="9525" algn="ctr">
            <a:noFill/>
            <a:miter lim="800000"/>
            <a:headEnd/>
            <a:tailEnd/>
          </a:ln>
          <a:effectLst/>
        </p:spPr>
        <p:txBody>
          <a:bodyPr vert="horz" wrap="none" lIns="0" tIns="0" rIns="0" bIns="0" numCol="1" anchor="b" anchorCtr="1" compatLnSpc="1">
            <a:prstTxWarp prst="textNoShape">
              <a:avLst/>
            </a:prstTxWarp>
            <a:spAutoFit/>
          </a:bodyPr>
          <a:lstStyle>
            <a:lvl1pPr>
              <a:defRPr sz="1000">
                <a:solidFill>
                  <a:schemeClr val="folHlink"/>
                </a:solidFill>
                <a:latin typeface="Arial" charset="0"/>
              </a:defRPr>
            </a:lvl1pPr>
          </a:lstStyle>
          <a:p>
            <a:r>
              <a:rPr lang="en-US" smtClean="0"/>
              <a:t>Classified Material Courier Briefing</a:t>
            </a:r>
          </a:p>
          <a:p>
            <a:endParaRPr lang="en-US" smtClean="0"/>
          </a:p>
          <a:p>
            <a:endParaRPr lang="en-US" dirty="0"/>
          </a:p>
        </p:txBody>
      </p:sp>
      <p:sp>
        <p:nvSpPr>
          <p:cNvPr id="3074" name="Rectangle 2"/>
          <p:cNvSpPr>
            <a:spLocks noGrp="1" noChangeArrowheads="1"/>
          </p:cNvSpPr>
          <p:nvPr>
            <p:ph type="title"/>
          </p:nvPr>
        </p:nvSpPr>
        <p:spPr bwMode="gray">
          <a:xfrm>
            <a:off x="458788" y="149225"/>
            <a:ext cx="8226425" cy="960438"/>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gray">
          <a:xfrm>
            <a:off x="458788" y="1736725"/>
            <a:ext cx="8226425" cy="43418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gray">
          <a:xfrm>
            <a:off x="6567488" y="6496050"/>
            <a:ext cx="1905000" cy="152400"/>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lvl1pPr algn="r">
              <a:defRPr sz="1000">
                <a:solidFill>
                  <a:schemeClr val="folHlink"/>
                </a:solidFill>
                <a:latin typeface="Arial" charset="0"/>
              </a:defRPr>
            </a:lvl1pPr>
          </a:lstStyle>
          <a:p>
            <a:pPr>
              <a:defRPr/>
            </a:pPr>
            <a:r>
              <a:rPr lang="en-US" dirty="0" smtClean="0"/>
              <a:t>February 2012</a:t>
            </a:r>
            <a:endParaRPr lang="en-US" dirty="0"/>
          </a:p>
        </p:txBody>
      </p:sp>
      <p:sp>
        <p:nvSpPr>
          <p:cNvPr id="1030" name="Rectangle 6"/>
          <p:cNvSpPr>
            <a:spLocks noGrp="1" noChangeArrowheads="1"/>
          </p:cNvSpPr>
          <p:nvPr>
            <p:ph type="sldNum" sz="quarter" idx="4"/>
          </p:nvPr>
        </p:nvSpPr>
        <p:spPr bwMode="gray">
          <a:xfrm>
            <a:off x="8686800" y="6496050"/>
            <a:ext cx="381000" cy="152400"/>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lvl1pPr>
              <a:defRPr sz="1000">
                <a:solidFill>
                  <a:schemeClr val="folHlink"/>
                </a:solidFill>
                <a:latin typeface="Arial" charset="0"/>
              </a:defRPr>
            </a:lvl1pPr>
          </a:lstStyle>
          <a:p>
            <a:pPr>
              <a:defRPr/>
            </a:pPr>
            <a:fld id="{1BC9A2CF-6C3E-455A-92D5-735241117432}" type="slidenum">
              <a:rPr lang="en-US"/>
              <a:pPr>
                <a:defRPr/>
              </a:pPr>
              <a:t>‹#›</a:t>
            </a:fld>
            <a:endParaRPr lang="en-US"/>
          </a:p>
        </p:txBody>
      </p:sp>
      <p:sp>
        <p:nvSpPr>
          <p:cNvPr id="1031" name="Line 7"/>
          <p:cNvSpPr>
            <a:spLocks noChangeShapeType="1"/>
          </p:cNvSpPr>
          <p:nvPr/>
        </p:nvSpPr>
        <p:spPr bwMode="gray">
          <a:xfrm>
            <a:off x="0" y="6122988"/>
            <a:ext cx="9144000" cy="0"/>
          </a:xfrm>
          <a:prstGeom prst="line">
            <a:avLst/>
          </a:prstGeom>
          <a:noFill/>
          <a:ln w="9525">
            <a:solidFill>
              <a:schemeClr val="accent2"/>
            </a:solidFill>
            <a:round/>
            <a:headEnd/>
            <a:tailEnd/>
          </a:ln>
          <a:effectLst/>
        </p:spPr>
        <p:txBody>
          <a:bodyPr wrap="none" anchor="ctr"/>
          <a:lstStyle/>
          <a:p>
            <a:pPr>
              <a:defRPr/>
            </a:pPr>
            <a:endParaRPr lang="en-US" dirty="0">
              <a:latin typeface="Arial"/>
              <a:ea typeface="+mn-ea"/>
            </a:endParaRPr>
          </a:p>
        </p:txBody>
      </p:sp>
    </p:spTree>
  </p:cSld>
  <p:clrMap bg1="lt1" tx1="dk1" bg2="lt2" tx2="dk2" accent1="accent1" accent2="accent2" accent3="accent3" accent4="accent4" accent5="accent5" accent6="accent6" hlink="hlink" folHlink="folHlink"/>
  <p:sldLayoutIdLst>
    <p:sldLayoutId id="2147483737" r:id="rId1"/>
    <p:sldLayoutId id="2147483740" r:id="rId2"/>
    <p:sldLayoutId id="2147483739" r:id="rId3"/>
    <p:sldLayoutId id="2147483738" r:id="rId4"/>
    <p:sldLayoutId id="2147483741" r:id="rId5"/>
  </p:sldLayoutIdLst>
  <p:hf hdr="0"/>
  <p:txStyles>
    <p:titleStyle>
      <a:lvl1pPr algn="l" rtl="0" eaLnBrk="1" fontAlgn="base" hangingPunct="1">
        <a:lnSpc>
          <a:spcPct val="90000"/>
        </a:lnSpc>
        <a:spcBef>
          <a:spcPct val="0"/>
        </a:spcBef>
        <a:spcAft>
          <a:spcPct val="0"/>
        </a:spcAft>
        <a:defRPr sz="3400">
          <a:solidFill>
            <a:schemeClr val="tx1"/>
          </a:solidFill>
          <a:latin typeface="Arial"/>
          <a:ea typeface="ＭＳ Ｐゴシック" pitchFamily="125" charset="-128"/>
          <a:cs typeface="ＭＳ Ｐゴシック" pitchFamily="125" charset="-128"/>
        </a:defRPr>
      </a:lvl1pPr>
      <a:lvl2pPr algn="l" rtl="0" eaLnBrk="1" fontAlgn="base" hangingPunct="1">
        <a:lnSpc>
          <a:spcPct val="90000"/>
        </a:lnSpc>
        <a:spcBef>
          <a:spcPct val="0"/>
        </a:spcBef>
        <a:spcAft>
          <a:spcPct val="0"/>
        </a:spcAft>
        <a:defRPr sz="3400">
          <a:solidFill>
            <a:schemeClr val="tx1"/>
          </a:solidFill>
          <a:latin typeface="Arial" pitchFamily="125" charset="-52"/>
          <a:ea typeface="ＭＳ Ｐゴシック" pitchFamily="125" charset="-128"/>
          <a:cs typeface="ＭＳ Ｐゴシック" pitchFamily="125" charset="-128"/>
        </a:defRPr>
      </a:lvl2pPr>
      <a:lvl3pPr algn="l" rtl="0" eaLnBrk="1" fontAlgn="base" hangingPunct="1">
        <a:lnSpc>
          <a:spcPct val="90000"/>
        </a:lnSpc>
        <a:spcBef>
          <a:spcPct val="0"/>
        </a:spcBef>
        <a:spcAft>
          <a:spcPct val="0"/>
        </a:spcAft>
        <a:defRPr sz="3400">
          <a:solidFill>
            <a:schemeClr val="tx1"/>
          </a:solidFill>
          <a:latin typeface="Arial" pitchFamily="125" charset="-52"/>
          <a:ea typeface="ＭＳ Ｐゴシック" pitchFamily="125" charset="-128"/>
          <a:cs typeface="ＭＳ Ｐゴシック" pitchFamily="125" charset="-128"/>
        </a:defRPr>
      </a:lvl3pPr>
      <a:lvl4pPr algn="l" rtl="0" eaLnBrk="1" fontAlgn="base" hangingPunct="1">
        <a:lnSpc>
          <a:spcPct val="90000"/>
        </a:lnSpc>
        <a:spcBef>
          <a:spcPct val="0"/>
        </a:spcBef>
        <a:spcAft>
          <a:spcPct val="0"/>
        </a:spcAft>
        <a:defRPr sz="3400">
          <a:solidFill>
            <a:schemeClr val="tx1"/>
          </a:solidFill>
          <a:latin typeface="Arial" pitchFamily="125" charset="-52"/>
          <a:ea typeface="ＭＳ Ｐゴシック" pitchFamily="125" charset="-128"/>
          <a:cs typeface="ＭＳ Ｐゴシック" pitchFamily="125" charset="-128"/>
        </a:defRPr>
      </a:lvl4pPr>
      <a:lvl5pPr algn="l" rtl="0" eaLnBrk="1" fontAlgn="base" hangingPunct="1">
        <a:lnSpc>
          <a:spcPct val="90000"/>
        </a:lnSpc>
        <a:spcBef>
          <a:spcPct val="0"/>
        </a:spcBef>
        <a:spcAft>
          <a:spcPct val="0"/>
        </a:spcAft>
        <a:defRPr sz="3400">
          <a:solidFill>
            <a:schemeClr val="tx1"/>
          </a:solidFill>
          <a:latin typeface="Arial" pitchFamily="125" charset="-52"/>
          <a:ea typeface="ＭＳ Ｐゴシック" pitchFamily="125" charset="-128"/>
          <a:cs typeface="ＭＳ Ｐゴシック" pitchFamily="125" charset="-128"/>
        </a:defRPr>
      </a:lvl5pPr>
      <a:lvl6pPr marL="457200" algn="l" rtl="0" eaLnBrk="1" fontAlgn="base" hangingPunct="1">
        <a:lnSpc>
          <a:spcPct val="90000"/>
        </a:lnSpc>
        <a:spcBef>
          <a:spcPct val="0"/>
        </a:spcBef>
        <a:spcAft>
          <a:spcPct val="0"/>
        </a:spcAft>
        <a:defRPr sz="3400">
          <a:solidFill>
            <a:schemeClr val="tx1"/>
          </a:solidFill>
          <a:latin typeface="Humnst777 Lt BT" pitchFamily="125" charset="0"/>
        </a:defRPr>
      </a:lvl6pPr>
      <a:lvl7pPr marL="914400" algn="l" rtl="0" eaLnBrk="1" fontAlgn="base" hangingPunct="1">
        <a:lnSpc>
          <a:spcPct val="90000"/>
        </a:lnSpc>
        <a:spcBef>
          <a:spcPct val="0"/>
        </a:spcBef>
        <a:spcAft>
          <a:spcPct val="0"/>
        </a:spcAft>
        <a:defRPr sz="3400">
          <a:solidFill>
            <a:schemeClr val="tx1"/>
          </a:solidFill>
          <a:latin typeface="Humnst777 Lt BT" pitchFamily="125" charset="0"/>
        </a:defRPr>
      </a:lvl7pPr>
      <a:lvl8pPr marL="1371600" algn="l" rtl="0" eaLnBrk="1" fontAlgn="base" hangingPunct="1">
        <a:lnSpc>
          <a:spcPct val="90000"/>
        </a:lnSpc>
        <a:spcBef>
          <a:spcPct val="0"/>
        </a:spcBef>
        <a:spcAft>
          <a:spcPct val="0"/>
        </a:spcAft>
        <a:defRPr sz="3400">
          <a:solidFill>
            <a:schemeClr val="tx1"/>
          </a:solidFill>
          <a:latin typeface="Humnst777 Lt BT" pitchFamily="125" charset="0"/>
        </a:defRPr>
      </a:lvl8pPr>
      <a:lvl9pPr marL="1828800" algn="l" rtl="0" eaLnBrk="1" fontAlgn="base" hangingPunct="1">
        <a:lnSpc>
          <a:spcPct val="90000"/>
        </a:lnSpc>
        <a:spcBef>
          <a:spcPct val="0"/>
        </a:spcBef>
        <a:spcAft>
          <a:spcPct val="0"/>
        </a:spcAft>
        <a:defRPr sz="3400">
          <a:solidFill>
            <a:schemeClr val="tx1"/>
          </a:solidFill>
          <a:latin typeface="Humnst777 Lt BT" pitchFamily="125" charset="0"/>
        </a:defRPr>
      </a:lvl9pPr>
    </p:titleStyle>
    <p:bodyStyle>
      <a:lvl1pPr marL="228600" indent="-228600" algn="l" rtl="0" eaLnBrk="1" fontAlgn="base" hangingPunct="1">
        <a:spcBef>
          <a:spcPct val="50000"/>
        </a:spcBef>
        <a:spcAft>
          <a:spcPct val="0"/>
        </a:spcAft>
        <a:buFont typeface="Humnst777 Lt BT" pitchFamily="-112" charset="0"/>
        <a:buChar char="•"/>
        <a:defRPr sz="2200">
          <a:solidFill>
            <a:schemeClr val="folHlink"/>
          </a:solidFill>
          <a:latin typeface="Arial"/>
          <a:ea typeface="ＭＳ Ｐゴシック" pitchFamily="125" charset="-128"/>
          <a:cs typeface="ＭＳ Ｐゴシック" pitchFamily="125" charset="-128"/>
        </a:defRPr>
      </a:lvl1pPr>
      <a:lvl2pPr marL="571500" indent="-228600" algn="l" rtl="0" eaLnBrk="1" fontAlgn="base" hangingPunct="1">
        <a:spcBef>
          <a:spcPct val="20000"/>
        </a:spcBef>
        <a:spcAft>
          <a:spcPct val="0"/>
        </a:spcAft>
        <a:buFont typeface="Humnst777 Lt BT" pitchFamily="-112" charset="0"/>
        <a:buChar char="•"/>
        <a:defRPr sz="2000">
          <a:solidFill>
            <a:schemeClr val="folHlink"/>
          </a:solidFill>
          <a:latin typeface="Arial"/>
          <a:ea typeface="ＭＳ Ｐゴシック" pitchFamily="125" charset="-128"/>
        </a:defRPr>
      </a:lvl2pPr>
      <a:lvl3pPr marL="914400" indent="-228600" algn="l" rtl="0" eaLnBrk="1" fontAlgn="base" hangingPunct="1">
        <a:spcBef>
          <a:spcPct val="20000"/>
        </a:spcBef>
        <a:spcAft>
          <a:spcPct val="0"/>
        </a:spcAft>
        <a:buFont typeface="Humnst777 Lt BT" pitchFamily="-112" charset="0"/>
        <a:buChar char="•"/>
        <a:defRPr>
          <a:solidFill>
            <a:schemeClr val="folHlink"/>
          </a:solidFill>
          <a:latin typeface="Arial"/>
          <a:ea typeface="ヒラギノ角ゴ Pro W3" pitchFamily="-112" charset="-128"/>
          <a:cs typeface="ヒラギノ角ゴ Pro W3" pitchFamily="50" charset="-128"/>
        </a:defRPr>
      </a:lvl3pPr>
      <a:lvl4pPr marL="1257300" indent="-228600" algn="l" rtl="0" eaLnBrk="1" fontAlgn="base" hangingPunct="1">
        <a:spcBef>
          <a:spcPct val="20000"/>
        </a:spcBef>
        <a:spcAft>
          <a:spcPct val="0"/>
        </a:spcAft>
        <a:buFont typeface="Humnst777 Lt BT" pitchFamily="-112" charset="0"/>
        <a:buChar char="•"/>
        <a:defRPr sz="1600">
          <a:solidFill>
            <a:schemeClr val="folHlink"/>
          </a:solidFill>
          <a:latin typeface="Arial"/>
          <a:ea typeface="ヒラギノ角ゴ Pro W3" pitchFamily="-112" charset="-128"/>
          <a:cs typeface="ヒラギノ角ゴ Pro W3" pitchFamily="50" charset="-128"/>
        </a:defRPr>
      </a:lvl4pPr>
      <a:lvl5pPr marL="1600200" indent="-228600" algn="l" rtl="0" eaLnBrk="1" fontAlgn="base" hangingPunct="1">
        <a:spcBef>
          <a:spcPct val="20000"/>
        </a:spcBef>
        <a:spcAft>
          <a:spcPct val="0"/>
        </a:spcAft>
        <a:buFont typeface="Humnst777 Lt BT" pitchFamily="-112" charset="0"/>
        <a:buChar char="•"/>
        <a:defRPr sz="1600">
          <a:solidFill>
            <a:schemeClr val="folHlink"/>
          </a:solidFill>
          <a:latin typeface="Arial"/>
          <a:ea typeface="ヒラギノ角ゴ Pro W3" pitchFamily="-112" charset="-128"/>
          <a:cs typeface="ヒラギノ角ゴ Pro W3" pitchFamily="50" charset="-128"/>
        </a:defRPr>
      </a:lvl5pPr>
      <a:lvl6pPr marL="2057400" indent="-228600" algn="l" rtl="0" eaLnBrk="1" fontAlgn="base" hangingPunct="1">
        <a:spcBef>
          <a:spcPct val="20000"/>
        </a:spcBef>
        <a:spcAft>
          <a:spcPct val="0"/>
        </a:spcAft>
        <a:buFont typeface="Humnst777 Lt BT" pitchFamily="125" charset="0"/>
        <a:buChar char="•"/>
        <a:defRPr sz="1600">
          <a:solidFill>
            <a:schemeClr val="folHlink"/>
          </a:solidFill>
          <a:latin typeface="+mn-lt"/>
          <a:ea typeface="ＭＳ Ｐゴシック" pitchFamily="125" charset="-128"/>
        </a:defRPr>
      </a:lvl6pPr>
      <a:lvl7pPr marL="2514600" indent="-228600" algn="l" rtl="0" eaLnBrk="1" fontAlgn="base" hangingPunct="1">
        <a:spcBef>
          <a:spcPct val="20000"/>
        </a:spcBef>
        <a:spcAft>
          <a:spcPct val="0"/>
        </a:spcAft>
        <a:buFont typeface="Humnst777 Lt BT" pitchFamily="125" charset="0"/>
        <a:buChar char="•"/>
        <a:defRPr sz="1600">
          <a:solidFill>
            <a:schemeClr val="folHlink"/>
          </a:solidFill>
          <a:latin typeface="+mn-lt"/>
          <a:ea typeface="ＭＳ Ｐゴシック" pitchFamily="125" charset="-128"/>
        </a:defRPr>
      </a:lvl7pPr>
      <a:lvl8pPr marL="2971800" indent="-228600" algn="l" rtl="0" eaLnBrk="1" fontAlgn="base" hangingPunct="1">
        <a:spcBef>
          <a:spcPct val="20000"/>
        </a:spcBef>
        <a:spcAft>
          <a:spcPct val="0"/>
        </a:spcAft>
        <a:buFont typeface="Humnst777 Lt BT" pitchFamily="125" charset="0"/>
        <a:buChar char="•"/>
        <a:defRPr sz="1600">
          <a:solidFill>
            <a:schemeClr val="folHlink"/>
          </a:solidFill>
          <a:latin typeface="+mn-lt"/>
          <a:ea typeface="ＭＳ Ｐゴシック" pitchFamily="125" charset="-128"/>
        </a:defRPr>
      </a:lvl8pPr>
      <a:lvl9pPr marL="3429000" indent="-228600" algn="l" rtl="0" eaLnBrk="1" fontAlgn="base" hangingPunct="1">
        <a:spcBef>
          <a:spcPct val="20000"/>
        </a:spcBef>
        <a:spcAft>
          <a:spcPct val="0"/>
        </a:spcAft>
        <a:buFont typeface="Humnst777 Lt BT" pitchFamily="125" charset="0"/>
        <a:buChar char="•"/>
        <a:defRPr sz="1600">
          <a:solidFill>
            <a:schemeClr val="folHlink"/>
          </a:solidFill>
          <a:latin typeface="+mn-lt"/>
          <a:ea typeface="ＭＳ Ｐゴシック" pitchFamily="12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wmf"/></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png"/><Relationship Id="rId7" Type="http://schemas.openxmlformats.org/officeDocument/2006/relationships/image" Target="../media/image28.wmf"/><Relationship Id="rId2" Type="http://schemas.openxmlformats.org/officeDocument/2006/relationships/slideLayout" Target="../slideLayouts/slideLayout2.xml"/><Relationship Id="rId1" Type="http://schemas.openxmlformats.org/officeDocument/2006/relationships/audio" Target="../media/audio1.wav"/><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wmf"/><Relationship Id="rId9" Type="http://schemas.openxmlformats.org/officeDocument/2006/relationships/image" Target="../media/image30.jpeg"/></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wmf"/></Relationships>
</file>

<file path=ppt/slides/_rels/slide16.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36.wmf"/></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1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ctrTitle"/>
          </p:nvPr>
        </p:nvSpPr>
        <p:spPr>
          <a:xfrm>
            <a:off x="581025" y="3656013"/>
            <a:ext cx="8104188" cy="1470025"/>
          </a:xfrm>
        </p:spPr>
        <p:txBody>
          <a:bodyPr/>
          <a:lstStyle/>
          <a:p>
            <a:pPr algn="r"/>
            <a:r>
              <a:rPr lang="en-US" dirty="0" smtClean="0"/>
              <a:t>Classified Material Courier</a:t>
            </a:r>
            <a:endParaRPr lang="en-US" dirty="0"/>
          </a:p>
        </p:txBody>
      </p:sp>
      <p:sp>
        <p:nvSpPr>
          <p:cNvPr id="5123" name="Rectangle 5"/>
          <p:cNvSpPr>
            <a:spLocks noGrp="1" noChangeArrowheads="1"/>
          </p:cNvSpPr>
          <p:nvPr>
            <p:ph type="subTitle" idx="1"/>
          </p:nvPr>
        </p:nvSpPr>
        <p:spPr/>
        <p:txBody>
          <a:bodyPr/>
          <a:lstStyle/>
          <a:p>
            <a:r>
              <a:rPr lang="en-US" dirty="0" smtClean="0"/>
              <a:t>April 2017</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11"/>
          </p:nvPr>
        </p:nvSpPr>
        <p:spPr>
          <a:ln/>
        </p:spPr>
        <p:txBody>
          <a:bodyPr/>
          <a:lstStyle/>
          <a:p>
            <a:pPr>
              <a:defRPr/>
            </a:pPr>
            <a:fld id="{FB09F382-69B0-4B73-912F-67860B7B36DF}" type="slidenum">
              <a:rPr lang="en-US"/>
              <a:pPr>
                <a:defRPr/>
              </a:pPr>
              <a:t>10</a:t>
            </a:fld>
            <a:endParaRPr lang="en-US"/>
          </a:p>
        </p:txBody>
      </p:sp>
      <p:sp>
        <p:nvSpPr>
          <p:cNvPr id="6149" name="Rectangle 2"/>
          <p:cNvSpPr>
            <a:spLocks noGrp="1" noChangeArrowheads="1"/>
          </p:cNvSpPr>
          <p:nvPr>
            <p:ph type="title"/>
          </p:nvPr>
        </p:nvSpPr>
        <p:spPr>
          <a:xfrm>
            <a:off x="458788" y="334963"/>
            <a:ext cx="8226425" cy="927100"/>
          </a:xfrm>
        </p:spPr>
        <p:txBody>
          <a:bodyPr/>
          <a:lstStyle/>
          <a:p>
            <a:r>
              <a:rPr lang="en-US" dirty="0" smtClean="0">
                <a:latin typeface="Arial" charset="0"/>
              </a:rPr>
              <a:t>Pre Trip Considerations</a:t>
            </a:r>
          </a:p>
        </p:txBody>
      </p:sp>
      <p:sp>
        <p:nvSpPr>
          <p:cNvPr id="6150" name="Rectangle 3"/>
          <p:cNvSpPr>
            <a:spLocks noGrp="1" noChangeArrowheads="1"/>
          </p:cNvSpPr>
          <p:nvPr>
            <p:ph type="body" idx="1"/>
          </p:nvPr>
        </p:nvSpPr>
        <p:spPr>
          <a:xfrm>
            <a:off x="458789" y="1935163"/>
            <a:ext cx="6494462" cy="4187825"/>
          </a:xfrm>
          <a:noFill/>
        </p:spPr>
        <p:txBody>
          <a:bodyPr/>
          <a:lstStyle/>
          <a:p>
            <a:pPr>
              <a:buNone/>
            </a:pPr>
            <a:r>
              <a:rPr lang="en-US" dirty="0" smtClean="0">
                <a:latin typeface="Arial" charset="0"/>
              </a:rPr>
              <a:t>Prepare your route</a:t>
            </a:r>
          </a:p>
          <a:p>
            <a:pPr marL="342900" lvl="1" indent="0">
              <a:buNone/>
            </a:pPr>
            <a:r>
              <a:rPr lang="en-US" sz="1800" dirty="0" smtClean="0">
                <a:latin typeface="Arial" charset="0"/>
              </a:rPr>
              <a:t>Know where you are going and how to get there.  Research your route and print out a map if you are unfamiliar with your destination.  </a:t>
            </a:r>
          </a:p>
          <a:p>
            <a:pPr>
              <a:buNone/>
            </a:pPr>
            <a:r>
              <a:rPr lang="en-US" dirty="0" smtClean="0">
                <a:latin typeface="Arial" charset="0"/>
              </a:rPr>
              <a:t>Stay in contact</a:t>
            </a:r>
          </a:p>
          <a:p>
            <a:pPr marL="342900" lvl="1" indent="0">
              <a:buNone/>
            </a:pPr>
            <a:r>
              <a:rPr lang="en-US" sz="1800" dirty="0" smtClean="0">
                <a:latin typeface="Arial" charset="0"/>
              </a:rPr>
              <a:t>If something unforeseen happens during your trip, have a means of contacting emergency assistance and/or someone back at the office to keep them informed or to request assistance or guidance.</a:t>
            </a:r>
          </a:p>
          <a:p>
            <a:endParaRPr lang="en-US" dirty="0" smtClean="0">
              <a:latin typeface="Arial" charset="0"/>
            </a:endParaRPr>
          </a:p>
        </p:txBody>
      </p:sp>
      <p:sp>
        <p:nvSpPr>
          <p:cNvPr id="6151" name="Text Box 4"/>
          <p:cNvSpPr txBox="1">
            <a:spLocks noChangeArrowheads="1"/>
          </p:cNvSpPr>
          <p:nvPr/>
        </p:nvSpPr>
        <p:spPr bwMode="auto">
          <a:xfrm>
            <a:off x="458788" y="1249363"/>
            <a:ext cx="7578725" cy="461962"/>
          </a:xfrm>
          <a:prstGeom prst="rect">
            <a:avLst/>
          </a:prstGeom>
          <a:noFill/>
          <a:ln w="9525">
            <a:noFill/>
            <a:miter lim="800000"/>
            <a:headEnd/>
            <a:tailEnd/>
          </a:ln>
        </p:spPr>
        <p:txBody>
          <a:bodyPr>
            <a:spAutoFit/>
          </a:bodyPr>
          <a:lstStyle/>
          <a:p>
            <a:r>
              <a:rPr lang="en-US" dirty="0" smtClean="0">
                <a:solidFill>
                  <a:schemeClr val="hlink"/>
                </a:solidFill>
                <a:latin typeface="Arial" charset="0"/>
              </a:rPr>
              <a:t>Prepare for contingencies</a:t>
            </a:r>
            <a:endParaRPr lang="en-US" dirty="0">
              <a:solidFill>
                <a:schemeClr val="hlink"/>
              </a:solidFill>
              <a:latin typeface="Arial" charset="0"/>
            </a:endParaRPr>
          </a:p>
        </p:txBody>
      </p:sp>
      <p:pic>
        <p:nvPicPr>
          <p:cNvPr id="20482" name="Picture 2" descr="C:\Documents and Settings\mjwoolf\Local Settings\Temporary Internet Files\Content.IE5\8HW5QF05\MPj04423630000[1].jpg"/>
          <p:cNvPicPr>
            <a:picLocks noChangeAspect="1" noChangeArrowheads="1"/>
          </p:cNvPicPr>
          <p:nvPr/>
        </p:nvPicPr>
        <p:blipFill>
          <a:blip r:embed="rId2"/>
          <a:srcRect/>
          <a:stretch>
            <a:fillRect/>
          </a:stretch>
        </p:blipFill>
        <p:spPr bwMode="auto">
          <a:xfrm>
            <a:off x="7056424" y="2400300"/>
            <a:ext cx="1878026" cy="1248335"/>
          </a:xfrm>
          <a:prstGeom prst="rect">
            <a:avLst/>
          </a:prstGeom>
          <a:noFill/>
        </p:spPr>
      </p:pic>
      <p:pic>
        <p:nvPicPr>
          <p:cNvPr id="20483" name="Picture 3" descr="C:\Documents and Settings\mjwoolf\Local Settings\Temporary Internet Files\Content.IE5\WDI1WNQT\MCj04123160000[1].wmf"/>
          <p:cNvPicPr>
            <a:picLocks noChangeAspect="1" noChangeArrowheads="1"/>
          </p:cNvPicPr>
          <p:nvPr/>
        </p:nvPicPr>
        <p:blipFill>
          <a:blip r:embed="rId3"/>
          <a:srcRect/>
          <a:stretch>
            <a:fillRect/>
          </a:stretch>
        </p:blipFill>
        <p:spPr bwMode="auto">
          <a:xfrm>
            <a:off x="8143874" y="4355034"/>
            <a:ext cx="854075" cy="1639365"/>
          </a:xfrm>
          <a:prstGeom prst="rect">
            <a:avLst/>
          </a:prstGeom>
          <a:noFill/>
        </p:spPr>
      </p:pic>
      <p:pic>
        <p:nvPicPr>
          <p:cNvPr id="20486" name="Picture 6" descr="C:\Documents and Settings\mjwoolf\Local Settings\Temporary Internet Files\Content.IE5\A70NQV65\MCj04360750000[1].wmf"/>
          <p:cNvPicPr>
            <a:picLocks noChangeAspect="1" noChangeArrowheads="1"/>
          </p:cNvPicPr>
          <p:nvPr/>
        </p:nvPicPr>
        <p:blipFill>
          <a:blip r:embed="rId4"/>
          <a:srcRect/>
          <a:stretch>
            <a:fillRect/>
          </a:stretch>
        </p:blipFill>
        <p:spPr bwMode="auto">
          <a:xfrm>
            <a:off x="6896099" y="4497148"/>
            <a:ext cx="1120775" cy="1427402"/>
          </a:xfrm>
          <a:prstGeom prst="rect">
            <a:avLst/>
          </a:prstGeom>
          <a:noFill/>
        </p:spPr>
      </p:pic>
      <p:sp>
        <p:nvSpPr>
          <p:cNvPr id="2" name="Footer Placeholder 1"/>
          <p:cNvSpPr>
            <a:spLocks noGrp="1"/>
          </p:cNvSpPr>
          <p:nvPr>
            <p:ph type="ftr" sz="quarter" idx="12"/>
          </p:nvPr>
        </p:nvSpPr>
        <p:spPr/>
        <p:txBody>
          <a:bodyPr/>
          <a:lstStyle/>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11"/>
          </p:nvPr>
        </p:nvSpPr>
        <p:spPr>
          <a:ln/>
        </p:spPr>
        <p:txBody>
          <a:bodyPr/>
          <a:lstStyle/>
          <a:p>
            <a:pPr>
              <a:defRPr/>
            </a:pPr>
            <a:fld id="{FB09F382-69B0-4B73-912F-67860B7B36DF}" type="slidenum">
              <a:rPr lang="en-US"/>
              <a:pPr>
                <a:defRPr/>
              </a:pPr>
              <a:t>11</a:t>
            </a:fld>
            <a:endParaRPr lang="en-US"/>
          </a:p>
        </p:txBody>
      </p:sp>
      <p:sp>
        <p:nvSpPr>
          <p:cNvPr id="6149" name="Rectangle 2"/>
          <p:cNvSpPr>
            <a:spLocks noGrp="1" noChangeArrowheads="1"/>
          </p:cNvSpPr>
          <p:nvPr>
            <p:ph type="title"/>
          </p:nvPr>
        </p:nvSpPr>
        <p:spPr>
          <a:xfrm>
            <a:off x="458788" y="334963"/>
            <a:ext cx="8226425" cy="927100"/>
          </a:xfrm>
        </p:spPr>
        <p:txBody>
          <a:bodyPr/>
          <a:lstStyle/>
          <a:p>
            <a:r>
              <a:rPr lang="en-US" dirty="0" smtClean="0">
                <a:latin typeface="Arial" charset="0"/>
              </a:rPr>
              <a:t>Pre Trip Considerations</a:t>
            </a:r>
          </a:p>
        </p:txBody>
      </p:sp>
      <p:sp>
        <p:nvSpPr>
          <p:cNvPr id="6150" name="Rectangle 3"/>
          <p:cNvSpPr>
            <a:spLocks noGrp="1" noChangeArrowheads="1"/>
          </p:cNvSpPr>
          <p:nvPr>
            <p:ph type="body" idx="1"/>
          </p:nvPr>
        </p:nvSpPr>
        <p:spPr>
          <a:xfrm>
            <a:off x="458789" y="1935163"/>
            <a:ext cx="6494462" cy="4187825"/>
          </a:xfrm>
          <a:noFill/>
        </p:spPr>
        <p:txBody>
          <a:bodyPr/>
          <a:lstStyle/>
          <a:p>
            <a:pPr>
              <a:buNone/>
            </a:pPr>
            <a:r>
              <a:rPr lang="en-US" dirty="0" smtClean="0">
                <a:latin typeface="Arial" charset="0"/>
              </a:rPr>
              <a:t>Make storage accommodations in advance</a:t>
            </a:r>
          </a:p>
          <a:p>
            <a:pPr marL="342900" lvl="1" indent="0">
              <a:buNone/>
            </a:pPr>
            <a:r>
              <a:rPr lang="en-US" sz="1800" dirty="0" smtClean="0">
                <a:latin typeface="Arial" charset="0"/>
              </a:rPr>
              <a:t>If you know in advance that a stop is likely going to be necessary while in transit, the Security office should make prior arrangements with an authorized facility to store the material overnight.</a:t>
            </a:r>
          </a:p>
          <a:p>
            <a:endParaRPr lang="en-US" dirty="0" smtClean="0">
              <a:latin typeface="Arial" charset="0"/>
            </a:endParaRPr>
          </a:p>
        </p:txBody>
      </p:sp>
      <p:sp>
        <p:nvSpPr>
          <p:cNvPr id="6151" name="Text Box 4"/>
          <p:cNvSpPr txBox="1">
            <a:spLocks noChangeArrowheads="1"/>
          </p:cNvSpPr>
          <p:nvPr/>
        </p:nvSpPr>
        <p:spPr bwMode="auto">
          <a:xfrm>
            <a:off x="458788" y="1249363"/>
            <a:ext cx="7578725" cy="461962"/>
          </a:xfrm>
          <a:prstGeom prst="rect">
            <a:avLst/>
          </a:prstGeom>
          <a:noFill/>
          <a:ln w="9525">
            <a:noFill/>
            <a:miter lim="800000"/>
            <a:headEnd/>
            <a:tailEnd/>
          </a:ln>
        </p:spPr>
        <p:txBody>
          <a:bodyPr>
            <a:spAutoFit/>
          </a:bodyPr>
          <a:lstStyle/>
          <a:p>
            <a:r>
              <a:rPr lang="en-US" dirty="0" smtClean="0">
                <a:solidFill>
                  <a:schemeClr val="hlink"/>
                </a:solidFill>
                <a:latin typeface="Arial" charset="0"/>
              </a:rPr>
              <a:t>Prepare for contingencies</a:t>
            </a:r>
            <a:endParaRPr lang="en-US" dirty="0">
              <a:solidFill>
                <a:schemeClr val="hlink"/>
              </a:solidFill>
              <a:latin typeface="Arial" charset="0"/>
            </a:endParaRPr>
          </a:p>
        </p:txBody>
      </p:sp>
      <p:pic>
        <p:nvPicPr>
          <p:cNvPr id="21506" name="Picture 2"/>
          <p:cNvPicPr>
            <a:picLocks noChangeAspect="1" noChangeArrowheads="1"/>
          </p:cNvPicPr>
          <p:nvPr/>
        </p:nvPicPr>
        <p:blipFill>
          <a:blip r:embed="rId2"/>
          <a:srcRect/>
          <a:stretch>
            <a:fillRect/>
          </a:stretch>
        </p:blipFill>
        <p:spPr bwMode="auto">
          <a:xfrm>
            <a:off x="2973308" y="3851350"/>
            <a:ext cx="2333625" cy="1919466"/>
          </a:xfrm>
          <a:prstGeom prst="rect">
            <a:avLst/>
          </a:prstGeom>
          <a:noFill/>
          <a:ln w="9525">
            <a:noFill/>
            <a:miter lim="800000"/>
            <a:headEnd/>
            <a:tailEnd/>
          </a:ln>
        </p:spPr>
      </p:pic>
      <p:sp>
        <p:nvSpPr>
          <p:cNvPr id="2" name="Footer Placeholder 1"/>
          <p:cNvSpPr>
            <a:spLocks noGrp="1"/>
          </p:cNvSpPr>
          <p:nvPr>
            <p:ph type="ftr" sz="quarter" idx="12"/>
          </p:nvPr>
        </p:nvSpPr>
        <p:spPr/>
        <p:txBody>
          <a:bodyPr/>
          <a:lstStyle/>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idx="1"/>
          </p:nvPr>
        </p:nvSpPr>
        <p:spPr>
          <a:xfrm>
            <a:off x="458788" y="1952625"/>
            <a:ext cx="6580187" cy="4125913"/>
          </a:xfrm>
        </p:spPr>
        <p:txBody>
          <a:bodyPr/>
          <a:lstStyle/>
          <a:p>
            <a:pPr>
              <a:spcBef>
                <a:spcPts val="1200"/>
              </a:spcBef>
              <a:buNone/>
            </a:pPr>
            <a:r>
              <a:rPr lang="en-US" b="1" dirty="0" smtClean="0">
                <a:latin typeface="Arial" charset="0"/>
              </a:rPr>
              <a:t>DO NOT </a:t>
            </a:r>
            <a:r>
              <a:rPr lang="en-US" dirty="0" smtClean="0">
                <a:latin typeface="Arial" charset="0"/>
              </a:rPr>
              <a:t>store the package in an unauthorized way</a:t>
            </a:r>
          </a:p>
          <a:p>
            <a:pPr marL="457200" lvl="1">
              <a:defRPr/>
            </a:pPr>
            <a:r>
              <a:rPr lang="en-US" dirty="0" smtClean="0">
                <a:latin typeface="Arial" charset="0"/>
              </a:rPr>
              <a:t>Do not store the material even temporarily at home, in a hotel safe, airport locker, etc.</a:t>
            </a:r>
          </a:p>
          <a:p>
            <a:pPr marL="457200" lvl="1">
              <a:defRPr/>
            </a:pPr>
            <a:r>
              <a:rPr lang="en-US" dirty="0" smtClean="0">
                <a:latin typeface="Arial" charset="0"/>
              </a:rPr>
              <a:t>If an emergency occurs en route which requires temporary storage of the material, </a:t>
            </a:r>
            <a:r>
              <a:rPr lang="en-US" u="sng" dirty="0" smtClean="0">
                <a:latin typeface="Arial" charset="0"/>
              </a:rPr>
              <a:t>contact your security officer or the nearest Defense Security Service field office</a:t>
            </a:r>
            <a:r>
              <a:rPr lang="en-US" dirty="0" smtClean="0">
                <a:latin typeface="Arial" charset="0"/>
              </a:rPr>
              <a:t> who will make arrangements and provide guidance.</a:t>
            </a:r>
          </a:p>
          <a:p>
            <a:pPr lvl="1"/>
            <a:endParaRPr lang="en-US" sz="1800" dirty="0" smtClean="0">
              <a:latin typeface="Arial" charset="0"/>
              <a:ea typeface="ヒラギノ角ゴ Pro W3" pitchFamily="-112" charset="-128"/>
              <a:cs typeface="ヒラギノ角ゴ Pro W3" pitchFamily="50" charset="-128"/>
            </a:endParaRPr>
          </a:p>
          <a:p>
            <a:pPr>
              <a:buNone/>
            </a:pPr>
            <a:endParaRPr lang="en-US" dirty="0"/>
          </a:p>
        </p:txBody>
      </p:sp>
      <p:sp>
        <p:nvSpPr>
          <p:cNvPr id="6" name="Rectangle 6"/>
          <p:cNvSpPr>
            <a:spLocks noGrp="1" noChangeArrowheads="1"/>
          </p:cNvSpPr>
          <p:nvPr>
            <p:ph type="sldNum" sz="quarter" idx="11"/>
          </p:nvPr>
        </p:nvSpPr>
        <p:spPr>
          <a:ln/>
        </p:spPr>
        <p:txBody>
          <a:bodyPr/>
          <a:lstStyle/>
          <a:p>
            <a:pPr>
              <a:defRPr/>
            </a:pPr>
            <a:fld id="{FB09F382-69B0-4B73-912F-67860B7B36DF}" type="slidenum">
              <a:rPr lang="en-US"/>
              <a:pPr>
                <a:defRPr/>
              </a:pPr>
              <a:t>12</a:t>
            </a:fld>
            <a:endParaRPr lang="en-US"/>
          </a:p>
        </p:txBody>
      </p:sp>
      <p:sp>
        <p:nvSpPr>
          <p:cNvPr id="6149" name="Rectangle 2"/>
          <p:cNvSpPr>
            <a:spLocks noGrp="1" noChangeArrowheads="1"/>
          </p:cNvSpPr>
          <p:nvPr>
            <p:ph type="title"/>
          </p:nvPr>
        </p:nvSpPr>
        <p:spPr>
          <a:xfrm>
            <a:off x="458788" y="334963"/>
            <a:ext cx="8226425" cy="927100"/>
          </a:xfrm>
        </p:spPr>
        <p:txBody>
          <a:bodyPr/>
          <a:lstStyle/>
          <a:p>
            <a:r>
              <a:rPr lang="en-US" dirty="0" smtClean="0">
                <a:latin typeface="Arial" charset="0"/>
              </a:rPr>
              <a:t>En Route Considerations</a:t>
            </a:r>
          </a:p>
        </p:txBody>
      </p:sp>
      <p:pic>
        <p:nvPicPr>
          <p:cNvPr id="14" name="Picture 5"/>
          <p:cNvPicPr>
            <a:picLocks noChangeAspect="1" noChangeArrowheads="1"/>
          </p:cNvPicPr>
          <p:nvPr/>
        </p:nvPicPr>
        <p:blipFill>
          <a:blip r:embed="rId2"/>
          <a:srcRect/>
          <a:stretch>
            <a:fillRect/>
          </a:stretch>
        </p:blipFill>
        <p:spPr bwMode="auto">
          <a:xfrm>
            <a:off x="7258050" y="2035021"/>
            <a:ext cx="1724025" cy="1602254"/>
          </a:xfrm>
          <a:prstGeom prst="rect">
            <a:avLst/>
          </a:prstGeom>
          <a:noFill/>
          <a:ln w="9525">
            <a:noFill/>
            <a:miter lim="800000"/>
            <a:headEnd/>
            <a:tailEnd/>
          </a:ln>
        </p:spPr>
      </p:pic>
      <p:sp>
        <p:nvSpPr>
          <p:cNvPr id="15" name="Text Box 4"/>
          <p:cNvSpPr txBox="1">
            <a:spLocks noChangeArrowheads="1"/>
          </p:cNvSpPr>
          <p:nvPr/>
        </p:nvSpPr>
        <p:spPr bwMode="auto">
          <a:xfrm>
            <a:off x="458788" y="1249363"/>
            <a:ext cx="7578725" cy="461962"/>
          </a:xfrm>
          <a:prstGeom prst="rect">
            <a:avLst/>
          </a:prstGeom>
          <a:noFill/>
          <a:ln w="9525">
            <a:noFill/>
            <a:miter lim="800000"/>
            <a:headEnd/>
            <a:tailEnd/>
          </a:ln>
        </p:spPr>
        <p:txBody>
          <a:bodyPr>
            <a:spAutoFit/>
          </a:bodyPr>
          <a:lstStyle/>
          <a:p>
            <a:r>
              <a:rPr lang="en-US" dirty="0" smtClean="0">
                <a:solidFill>
                  <a:schemeClr val="hlink"/>
                </a:solidFill>
                <a:latin typeface="Arial" charset="0"/>
              </a:rPr>
              <a:t>Keep the material in your constant possession</a:t>
            </a:r>
            <a:endParaRPr lang="en-US" dirty="0">
              <a:solidFill>
                <a:schemeClr val="hlink"/>
              </a:solidFill>
              <a:latin typeface="Arial" charset="0"/>
            </a:endParaRPr>
          </a:p>
        </p:txBody>
      </p:sp>
      <p:pic>
        <p:nvPicPr>
          <p:cNvPr id="18" name="Picture 2"/>
          <p:cNvPicPr>
            <a:picLocks noChangeAspect="1" noChangeArrowheads="1"/>
          </p:cNvPicPr>
          <p:nvPr/>
        </p:nvPicPr>
        <p:blipFill>
          <a:blip r:embed="rId3"/>
          <a:srcRect/>
          <a:stretch>
            <a:fillRect/>
          </a:stretch>
        </p:blipFill>
        <p:spPr bwMode="auto">
          <a:xfrm>
            <a:off x="7229475" y="4279148"/>
            <a:ext cx="1676400" cy="1378882"/>
          </a:xfrm>
          <a:prstGeom prst="rect">
            <a:avLst/>
          </a:prstGeom>
          <a:noFill/>
          <a:ln w="9525">
            <a:noFill/>
            <a:miter lim="800000"/>
            <a:headEnd/>
            <a:tailEnd/>
          </a:ln>
        </p:spPr>
      </p:pic>
      <p:sp>
        <p:nvSpPr>
          <p:cNvPr id="2" name="Footer Placeholder 1"/>
          <p:cNvSpPr>
            <a:spLocks noGrp="1"/>
          </p:cNvSpPr>
          <p:nvPr>
            <p:ph type="ftr" sz="quarter" idx="12"/>
          </p:nvPr>
        </p:nvSpPr>
        <p:spPr/>
        <p:txBody>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animEffect transition="in" filter="fade">
                                      <p:cBhvr>
                                        <p:cTn id="11" dur="1000"/>
                                        <p:tgtEl>
                                          <p:spTgt spid="12">
                                            <p:txEl>
                                              <p:pRg st="1" end="1"/>
                                            </p:txEl>
                                          </p:spTgt>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animEffect transition="in" filter="fade">
                                      <p:cBhvr>
                                        <p:cTn id="15" dur="1000"/>
                                        <p:tgtEl>
                                          <p:spTgt spid="12">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1000"/>
                                        <p:tgtEl>
                                          <p:spTgt spid="14"/>
                                        </p:tgtEl>
                                      </p:cBhvr>
                                    </p:animEffect>
                                  </p:childTnLst>
                                </p:cTn>
                              </p:par>
                            </p:childTnLst>
                          </p:cTn>
                        </p:par>
                        <p:par>
                          <p:cTn id="19" fill="hold">
                            <p:stCondLst>
                              <p:cond delay="3000"/>
                            </p:stCondLst>
                            <p:childTnLst>
                              <p:par>
                                <p:cTn id="20" presetID="10" presetClass="entr" presetSubtype="0"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idx="1"/>
          </p:nvPr>
        </p:nvSpPr>
        <p:spPr>
          <a:xfrm>
            <a:off x="458788" y="1952625"/>
            <a:ext cx="6942137" cy="4125913"/>
          </a:xfrm>
        </p:spPr>
        <p:txBody>
          <a:bodyPr/>
          <a:lstStyle/>
          <a:p>
            <a:pPr marL="0" lvl="0" indent="0">
              <a:spcBef>
                <a:spcPts val="600"/>
              </a:spcBef>
              <a:buNone/>
              <a:defRPr/>
            </a:pPr>
            <a:r>
              <a:rPr lang="en-US" sz="1800" b="1" dirty="0" smtClean="0">
                <a:latin typeface="Arial" charset="0"/>
              </a:rPr>
              <a:t>DO NOT </a:t>
            </a:r>
            <a:r>
              <a:rPr lang="en-US" sz="1800" dirty="0" smtClean="0">
                <a:latin typeface="Arial" charset="0"/>
              </a:rPr>
              <a:t>discuss the material in public</a:t>
            </a:r>
          </a:p>
          <a:p>
            <a:pPr lvl="1">
              <a:spcBef>
                <a:spcPts val="600"/>
              </a:spcBef>
            </a:pPr>
            <a:r>
              <a:rPr lang="en-US" sz="1800" dirty="0" smtClean="0">
                <a:latin typeface="Arial" charset="0"/>
                <a:ea typeface="ヒラギノ角ゴ Pro W3" pitchFamily="-112" charset="-128"/>
                <a:cs typeface="ヒラギノ角ゴ Pro W3" pitchFamily="50" charset="-128"/>
              </a:rPr>
              <a:t>Be discreet when discussing your mission, even with official personnel.</a:t>
            </a:r>
          </a:p>
          <a:p>
            <a:pPr>
              <a:spcBef>
                <a:spcPts val="1200"/>
              </a:spcBef>
              <a:buNone/>
            </a:pPr>
            <a:r>
              <a:rPr lang="en-US" sz="1800" b="1" dirty="0" smtClean="0">
                <a:latin typeface="Arial" charset="0"/>
              </a:rPr>
              <a:t>DO NOT </a:t>
            </a:r>
            <a:r>
              <a:rPr lang="en-US" sz="1800" dirty="0" smtClean="0">
                <a:latin typeface="Arial" charset="0"/>
              </a:rPr>
              <a:t>open the package</a:t>
            </a:r>
          </a:p>
          <a:p>
            <a:pPr lvl="1">
              <a:spcBef>
                <a:spcPts val="600"/>
              </a:spcBef>
            </a:pPr>
            <a:r>
              <a:rPr lang="en-US" sz="1800" dirty="0" smtClean="0">
                <a:latin typeface="Arial" charset="0"/>
              </a:rPr>
              <a:t>Do not, under any circumstances, open the package for airport screeners or other law enforcement officials.  </a:t>
            </a:r>
          </a:p>
          <a:p>
            <a:pPr lvl="1">
              <a:spcBef>
                <a:spcPts val="600"/>
              </a:spcBef>
            </a:pPr>
            <a:r>
              <a:rPr lang="en-US" sz="1800" dirty="0" smtClean="0">
                <a:latin typeface="Arial" charset="0"/>
              </a:rPr>
              <a:t>If pressed by an airport screener, discreetly ask to speak with a supervisor and, if necessary, cancel your trip and return with the material to your originating location.</a:t>
            </a:r>
          </a:p>
          <a:p>
            <a:pPr marL="0" lvl="0" indent="0">
              <a:spcBef>
                <a:spcPts val="1200"/>
              </a:spcBef>
              <a:buNone/>
              <a:defRPr/>
            </a:pPr>
            <a:r>
              <a:rPr lang="en-US" sz="1800" b="1" dirty="0" smtClean="0">
                <a:latin typeface="Arial" charset="0"/>
              </a:rPr>
              <a:t>DO NOT </a:t>
            </a:r>
            <a:r>
              <a:rPr lang="en-US" sz="1800" dirty="0" smtClean="0">
                <a:latin typeface="Arial" charset="0"/>
              </a:rPr>
              <a:t>impair yourself in any way during the mission</a:t>
            </a:r>
          </a:p>
          <a:p>
            <a:pPr marL="457200">
              <a:spcBef>
                <a:spcPts val="600"/>
              </a:spcBef>
            </a:pPr>
            <a:r>
              <a:rPr lang="en-US" sz="1800" dirty="0" smtClean="0">
                <a:latin typeface="Arial" charset="0"/>
                <a:ea typeface="ヒラギノ角ゴ Pro W3" pitchFamily="-112" charset="-128"/>
                <a:cs typeface="ヒラギノ角ゴ Pro W3" pitchFamily="50" charset="-128"/>
              </a:rPr>
              <a:t>Do not drink alcohol or take any medications that may impair your judgment</a:t>
            </a:r>
          </a:p>
          <a:p>
            <a:pPr lvl="1">
              <a:spcBef>
                <a:spcPts val="600"/>
              </a:spcBef>
            </a:pPr>
            <a:endParaRPr lang="en-US" sz="1800" dirty="0" smtClean="0">
              <a:latin typeface="Arial" charset="0"/>
            </a:endParaRPr>
          </a:p>
          <a:p>
            <a:pPr lvl="1">
              <a:spcBef>
                <a:spcPts val="1200"/>
              </a:spcBef>
            </a:pPr>
            <a:endParaRPr lang="en-US" dirty="0" smtClean="0">
              <a:latin typeface="Arial" charset="0"/>
            </a:endParaRPr>
          </a:p>
          <a:p>
            <a:pPr>
              <a:buNone/>
            </a:pPr>
            <a:endParaRPr lang="en-US" dirty="0"/>
          </a:p>
        </p:txBody>
      </p:sp>
      <p:sp>
        <p:nvSpPr>
          <p:cNvPr id="6" name="Rectangle 6"/>
          <p:cNvSpPr>
            <a:spLocks noGrp="1" noChangeArrowheads="1"/>
          </p:cNvSpPr>
          <p:nvPr>
            <p:ph type="sldNum" sz="quarter" idx="11"/>
          </p:nvPr>
        </p:nvSpPr>
        <p:spPr>
          <a:ln/>
        </p:spPr>
        <p:txBody>
          <a:bodyPr/>
          <a:lstStyle/>
          <a:p>
            <a:pPr>
              <a:defRPr/>
            </a:pPr>
            <a:fld id="{FB09F382-69B0-4B73-912F-67860B7B36DF}" type="slidenum">
              <a:rPr lang="en-US"/>
              <a:pPr>
                <a:defRPr/>
              </a:pPr>
              <a:t>13</a:t>
            </a:fld>
            <a:endParaRPr lang="en-US"/>
          </a:p>
        </p:txBody>
      </p:sp>
      <p:sp>
        <p:nvSpPr>
          <p:cNvPr id="6149" name="Rectangle 2"/>
          <p:cNvSpPr>
            <a:spLocks noGrp="1" noChangeArrowheads="1"/>
          </p:cNvSpPr>
          <p:nvPr>
            <p:ph type="title"/>
          </p:nvPr>
        </p:nvSpPr>
        <p:spPr>
          <a:xfrm>
            <a:off x="458788" y="334963"/>
            <a:ext cx="8226425" cy="927100"/>
          </a:xfrm>
        </p:spPr>
        <p:txBody>
          <a:bodyPr/>
          <a:lstStyle/>
          <a:p>
            <a:r>
              <a:rPr lang="en-US" dirty="0" smtClean="0">
                <a:latin typeface="Arial" charset="0"/>
              </a:rPr>
              <a:t>En Route Considerations</a:t>
            </a:r>
          </a:p>
        </p:txBody>
      </p:sp>
      <p:pic>
        <p:nvPicPr>
          <p:cNvPr id="22530" name="Picture 2"/>
          <p:cNvPicPr>
            <a:picLocks noChangeAspect="1" noChangeArrowheads="1"/>
          </p:cNvPicPr>
          <p:nvPr/>
        </p:nvPicPr>
        <p:blipFill>
          <a:blip r:embed="rId2"/>
          <a:srcRect/>
          <a:stretch>
            <a:fillRect/>
          </a:stretch>
        </p:blipFill>
        <p:spPr bwMode="auto">
          <a:xfrm>
            <a:off x="7820025" y="1942775"/>
            <a:ext cx="952500" cy="1350463"/>
          </a:xfrm>
          <a:prstGeom prst="rect">
            <a:avLst/>
          </a:prstGeom>
          <a:noFill/>
          <a:ln w="9525">
            <a:noFill/>
            <a:miter lim="800000"/>
            <a:headEnd/>
            <a:tailEnd/>
          </a:ln>
        </p:spPr>
      </p:pic>
      <p:pic>
        <p:nvPicPr>
          <p:cNvPr id="22531" name="Picture 3"/>
          <p:cNvPicPr>
            <a:picLocks noChangeAspect="1" noChangeArrowheads="1"/>
          </p:cNvPicPr>
          <p:nvPr/>
        </p:nvPicPr>
        <p:blipFill>
          <a:blip r:embed="rId3"/>
          <a:srcRect/>
          <a:stretch>
            <a:fillRect/>
          </a:stretch>
        </p:blipFill>
        <p:spPr bwMode="auto">
          <a:xfrm>
            <a:off x="7659154" y="3619500"/>
            <a:ext cx="1256246" cy="857250"/>
          </a:xfrm>
          <a:prstGeom prst="rect">
            <a:avLst/>
          </a:prstGeom>
          <a:noFill/>
          <a:ln w="9525">
            <a:noFill/>
            <a:miter lim="800000"/>
            <a:headEnd/>
            <a:tailEnd/>
          </a:ln>
        </p:spPr>
      </p:pic>
      <p:sp>
        <p:nvSpPr>
          <p:cNvPr id="15" name="Text Box 4"/>
          <p:cNvSpPr txBox="1">
            <a:spLocks noChangeArrowheads="1"/>
          </p:cNvSpPr>
          <p:nvPr/>
        </p:nvSpPr>
        <p:spPr bwMode="auto">
          <a:xfrm>
            <a:off x="458788" y="1249363"/>
            <a:ext cx="8294687" cy="461665"/>
          </a:xfrm>
          <a:prstGeom prst="rect">
            <a:avLst/>
          </a:prstGeom>
          <a:noFill/>
          <a:ln w="9525">
            <a:noFill/>
            <a:miter lim="800000"/>
            <a:headEnd/>
            <a:tailEnd/>
          </a:ln>
        </p:spPr>
        <p:txBody>
          <a:bodyPr wrap="square">
            <a:spAutoFit/>
          </a:bodyPr>
          <a:lstStyle/>
          <a:p>
            <a:r>
              <a:rPr lang="en-US" dirty="0" smtClean="0">
                <a:solidFill>
                  <a:schemeClr val="hlink"/>
                </a:solidFill>
                <a:latin typeface="Arial" charset="0"/>
              </a:rPr>
              <a:t>Maintain a low profile and use good judgment</a:t>
            </a:r>
            <a:endParaRPr lang="en-US" dirty="0">
              <a:solidFill>
                <a:schemeClr val="hlink"/>
              </a:solidFill>
              <a:latin typeface="Arial" charset="0"/>
            </a:endParaRPr>
          </a:p>
        </p:txBody>
      </p:sp>
      <p:grpSp>
        <p:nvGrpSpPr>
          <p:cNvPr id="10" name="Group 9"/>
          <p:cNvGrpSpPr/>
          <p:nvPr/>
        </p:nvGrpSpPr>
        <p:grpSpPr>
          <a:xfrm>
            <a:off x="7753349" y="4743449"/>
            <a:ext cx="981076" cy="1247775"/>
            <a:chOff x="7543800" y="4167187"/>
            <a:chExt cx="1352550" cy="1824038"/>
          </a:xfrm>
        </p:grpSpPr>
        <p:pic>
          <p:nvPicPr>
            <p:cNvPr id="13" name="Picture 9" descr="C:\Documents and Settings\mjwoolf\Local Settings\Temporary Internet Files\Content.IE5\7SV4DI9D\MP900174929[1].jpg"/>
            <p:cNvPicPr>
              <a:picLocks noChangeAspect="1" noChangeArrowheads="1"/>
            </p:cNvPicPr>
            <p:nvPr/>
          </p:nvPicPr>
          <p:blipFill>
            <a:blip r:embed="rId4"/>
            <a:srcRect/>
            <a:stretch>
              <a:fillRect/>
            </a:stretch>
          </p:blipFill>
          <p:spPr bwMode="auto">
            <a:xfrm>
              <a:off x="7604124" y="4167187"/>
              <a:ext cx="1216025" cy="1824038"/>
            </a:xfrm>
            <a:prstGeom prst="rect">
              <a:avLst/>
            </a:prstGeom>
            <a:noFill/>
          </p:spPr>
        </p:pic>
        <p:grpSp>
          <p:nvGrpSpPr>
            <p:cNvPr id="14" name="Group 25"/>
            <p:cNvGrpSpPr/>
            <p:nvPr/>
          </p:nvGrpSpPr>
          <p:grpSpPr>
            <a:xfrm>
              <a:off x="7543800" y="4419600"/>
              <a:ext cx="1352550" cy="1514475"/>
              <a:chOff x="7600950" y="2867025"/>
              <a:chExt cx="1352550" cy="1514475"/>
            </a:xfrm>
          </p:grpSpPr>
          <p:sp>
            <p:nvSpPr>
              <p:cNvPr id="16" name="Oval 15"/>
              <p:cNvSpPr/>
              <p:nvPr/>
            </p:nvSpPr>
            <p:spPr bwMode="auto">
              <a:xfrm>
                <a:off x="7600950" y="2867025"/>
                <a:ext cx="1352550" cy="1514475"/>
              </a:xfrm>
              <a:prstGeom prst="ellipse">
                <a:avLst/>
              </a:prstGeom>
              <a:noFill/>
              <a:ln w="152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Humnst777 Lt BT" pitchFamily="125" charset="0"/>
                </a:endParaRPr>
              </a:p>
            </p:txBody>
          </p:sp>
          <p:cxnSp>
            <p:nvCxnSpPr>
              <p:cNvPr id="17" name="Straight Connector 16"/>
              <p:cNvCxnSpPr>
                <a:stCxn id="16" idx="7"/>
                <a:endCxn id="16" idx="3"/>
              </p:cNvCxnSpPr>
              <p:nvPr/>
            </p:nvCxnSpPr>
            <p:spPr bwMode="auto">
              <a:xfrm flipH="1">
                <a:off x="7799027" y="3088815"/>
                <a:ext cx="956396" cy="1070895"/>
              </a:xfrm>
              <a:prstGeom prst="line">
                <a:avLst/>
              </a:prstGeom>
              <a:solidFill>
                <a:schemeClr val="accent1"/>
              </a:solidFill>
              <a:ln w="152400" cap="flat" cmpd="sng" algn="ctr">
                <a:solidFill>
                  <a:srgbClr val="FF0000"/>
                </a:solidFill>
                <a:prstDash val="solid"/>
                <a:round/>
                <a:headEnd type="none" w="med" len="med"/>
                <a:tailEnd type="none" w="med" len="med"/>
              </a:ln>
              <a:effectLst/>
            </p:spPr>
          </p:cxnSp>
        </p:grpSp>
      </p:grpSp>
      <p:sp>
        <p:nvSpPr>
          <p:cNvPr id="2" name="Footer Placeholder 1"/>
          <p:cNvSpPr>
            <a:spLocks noGrp="1"/>
          </p:cNvSpPr>
          <p:nvPr>
            <p:ph type="ftr" sz="quarter" idx="12"/>
          </p:nvPr>
        </p:nvSpPr>
        <p:spPr/>
        <p:txBody>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2530"/>
                                        </p:tgtEl>
                                        <p:attrNameLst>
                                          <p:attrName>style.visibility</p:attrName>
                                        </p:attrNameLst>
                                      </p:cBhvr>
                                      <p:to>
                                        <p:strVal val="visible"/>
                                      </p:to>
                                    </p:set>
                                    <p:animEffect transition="in" filter="fade">
                                      <p:cBhvr>
                                        <p:cTn id="10" dur="1000"/>
                                        <p:tgtEl>
                                          <p:spTgt spid="22530"/>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12">
                                            <p:txEl>
                                              <p:pRg st="1" end="1"/>
                                            </p:txEl>
                                          </p:spTgt>
                                        </p:tgtEl>
                                        <p:attrNameLst>
                                          <p:attrName>style.visibility</p:attrName>
                                        </p:attrNameLst>
                                      </p:cBhvr>
                                      <p:to>
                                        <p:strVal val="visible"/>
                                      </p:to>
                                    </p:set>
                                    <p:animEffect transition="in" filter="fade">
                                      <p:cBhvr>
                                        <p:cTn id="14" dur="1000"/>
                                        <p:tgtEl>
                                          <p:spTgt spid="12">
                                            <p:txEl>
                                              <p:pRg st="1" end="1"/>
                                            </p:txEl>
                                          </p:spTgt>
                                        </p:tgtEl>
                                      </p:cBhvr>
                                    </p:animEffect>
                                  </p:childTnLst>
                                </p:cTn>
                              </p:par>
                            </p:childTnLst>
                          </p:cTn>
                        </p:par>
                        <p:par>
                          <p:cTn id="15" fill="hold">
                            <p:stCondLst>
                              <p:cond delay="2000"/>
                            </p:stCondLst>
                            <p:childTnLst>
                              <p:par>
                                <p:cTn id="16" presetID="10" presetClass="entr" presetSubtype="0" fill="hold" nodeType="afterEffect">
                                  <p:stCondLst>
                                    <p:cond delay="2500"/>
                                  </p:stCondLst>
                                  <p:childTnLst>
                                    <p:set>
                                      <p:cBhvr>
                                        <p:cTn id="17" dur="1" fill="hold">
                                          <p:stCondLst>
                                            <p:cond delay="0"/>
                                          </p:stCondLst>
                                        </p:cTn>
                                        <p:tgtEl>
                                          <p:spTgt spid="12">
                                            <p:txEl>
                                              <p:pRg st="2" end="2"/>
                                            </p:txEl>
                                          </p:spTgt>
                                        </p:tgtEl>
                                        <p:attrNameLst>
                                          <p:attrName>style.visibility</p:attrName>
                                        </p:attrNameLst>
                                      </p:cBhvr>
                                      <p:to>
                                        <p:strVal val="visible"/>
                                      </p:to>
                                    </p:set>
                                    <p:animEffect transition="in" filter="fade">
                                      <p:cBhvr>
                                        <p:cTn id="18" dur="1000"/>
                                        <p:tgtEl>
                                          <p:spTgt spid="12">
                                            <p:txEl>
                                              <p:pRg st="2" end="2"/>
                                            </p:txEl>
                                          </p:spTgt>
                                        </p:tgtEl>
                                      </p:cBhvr>
                                    </p:animEffect>
                                  </p:childTnLst>
                                </p:cTn>
                              </p:par>
                            </p:childTnLst>
                          </p:cTn>
                        </p:par>
                        <p:par>
                          <p:cTn id="19" fill="hold">
                            <p:stCondLst>
                              <p:cond delay="5500"/>
                            </p:stCondLst>
                            <p:childTnLst>
                              <p:par>
                                <p:cTn id="20" presetID="10" presetClass="entr" presetSubtype="0" fill="hold" nodeType="afterEffect">
                                  <p:stCondLst>
                                    <p:cond delay="0"/>
                                  </p:stCondLst>
                                  <p:childTnLst>
                                    <p:set>
                                      <p:cBhvr>
                                        <p:cTn id="21" dur="1" fill="hold">
                                          <p:stCondLst>
                                            <p:cond delay="0"/>
                                          </p:stCondLst>
                                        </p:cTn>
                                        <p:tgtEl>
                                          <p:spTgt spid="12">
                                            <p:txEl>
                                              <p:pRg st="3" end="3"/>
                                            </p:txEl>
                                          </p:spTgt>
                                        </p:tgtEl>
                                        <p:attrNameLst>
                                          <p:attrName>style.visibility</p:attrName>
                                        </p:attrNameLst>
                                      </p:cBhvr>
                                      <p:to>
                                        <p:strVal val="visible"/>
                                      </p:to>
                                    </p:set>
                                    <p:animEffect transition="in" filter="fade">
                                      <p:cBhvr>
                                        <p:cTn id="22" dur="1000"/>
                                        <p:tgtEl>
                                          <p:spTgt spid="12">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2531"/>
                                        </p:tgtEl>
                                        <p:attrNameLst>
                                          <p:attrName>style.visibility</p:attrName>
                                        </p:attrNameLst>
                                      </p:cBhvr>
                                      <p:to>
                                        <p:strVal val="visible"/>
                                      </p:to>
                                    </p:set>
                                    <p:animEffect transition="in" filter="fade">
                                      <p:cBhvr>
                                        <p:cTn id="25" dur="1000"/>
                                        <p:tgtEl>
                                          <p:spTgt spid="22531"/>
                                        </p:tgtEl>
                                      </p:cBhvr>
                                    </p:animEffect>
                                  </p:childTnLst>
                                </p:cTn>
                              </p:par>
                            </p:childTnLst>
                          </p:cTn>
                        </p:par>
                        <p:par>
                          <p:cTn id="26" fill="hold">
                            <p:stCondLst>
                              <p:cond delay="6500"/>
                            </p:stCondLst>
                            <p:childTnLst>
                              <p:par>
                                <p:cTn id="27" presetID="10" presetClass="entr" presetSubtype="0" fill="hold" nodeType="afterEffect">
                                  <p:stCondLst>
                                    <p:cond delay="1000"/>
                                  </p:stCondLst>
                                  <p:childTnLst>
                                    <p:set>
                                      <p:cBhvr>
                                        <p:cTn id="28" dur="1" fill="hold">
                                          <p:stCondLst>
                                            <p:cond delay="0"/>
                                          </p:stCondLst>
                                        </p:cTn>
                                        <p:tgtEl>
                                          <p:spTgt spid="12">
                                            <p:txEl>
                                              <p:pRg st="4" end="4"/>
                                            </p:txEl>
                                          </p:spTgt>
                                        </p:tgtEl>
                                        <p:attrNameLst>
                                          <p:attrName>style.visibility</p:attrName>
                                        </p:attrNameLst>
                                      </p:cBhvr>
                                      <p:to>
                                        <p:strVal val="visible"/>
                                      </p:to>
                                    </p:set>
                                    <p:animEffect transition="in" filter="fade">
                                      <p:cBhvr>
                                        <p:cTn id="29" dur="1000"/>
                                        <p:tgtEl>
                                          <p:spTgt spid="12">
                                            <p:txEl>
                                              <p:pRg st="4" end="4"/>
                                            </p:txEl>
                                          </p:spTgt>
                                        </p:tgtEl>
                                      </p:cBhvr>
                                    </p:animEffect>
                                  </p:childTnLst>
                                </p:cTn>
                              </p:par>
                            </p:childTnLst>
                          </p:cTn>
                        </p:par>
                        <p:par>
                          <p:cTn id="30" fill="hold">
                            <p:stCondLst>
                              <p:cond delay="8500"/>
                            </p:stCondLst>
                            <p:childTnLst>
                              <p:par>
                                <p:cTn id="31" presetID="10" presetClass="entr" presetSubtype="0" fill="hold" nodeType="afterEffect">
                                  <p:stCondLst>
                                    <p:cond delay="3000"/>
                                  </p:stCondLst>
                                  <p:childTnLst>
                                    <p:set>
                                      <p:cBhvr>
                                        <p:cTn id="32" dur="1" fill="hold">
                                          <p:stCondLst>
                                            <p:cond delay="0"/>
                                          </p:stCondLst>
                                        </p:cTn>
                                        <p:tgtEl>
                                          <p:spTgt spid="12">
                                            <p:txEl>
                                              <p:pRg st="5" end="5"/>
                                            </p:txEl>
                                          </p:spTgt>
                                        </p:tgtEl>
                                        <p:attrNameLst>
                                          <p:attrName>style.visibility</p:attrName>
                                        </p:attrNameLst>
                                      </p:cBhvr>
                                      <p:to>
                                        <p:strVal val="visible"/>
                                      </p:to>
                                    </p:set>
                                    <p:animEffect transition="in" filter="fade">
                                      <p:cBhvr>
                                        <p:cTn id="33" dur="1000"/>
                                        <p:tgtEl>
                                          <p:spTgt spid="12">
                                            <p:txEl>
                                              <p:pRg st="5" end="5"/>
                                            </p:txEl>
                                          </p:spTgt>
                                        </p:tgtEl>
                                      </p:cBhvr>
                                    </p:animEffect>
                                  </p:childTnLst>
                                </p:cTn>
                              </p:par>
                            </p:childTnLst>
                          </p:cTn>
                        </p:par>
                        <p:par>
                          <p:cTn id="34" fill="hold">
                            <p:stCondLst>
                              <p:cond delay="12500"/>
                            </p:stCondLst>
                            <p:childTnLst>
                              <p:par>
                                <p:cTn id="35" presetID="10" presetClass="entr" presetSubtype="0" fill="hold" nodeType="afterEffect">
                                  <p:stCondLst>
                                    <p:cond delay="0"/>
                                  </p:stCondLst>
                                  <p:childTnLst>
                                    <p:set>
                                      <p:cBhvr>
                                        <p:cTn id="36" dur="1" fill="hold">
                                          <p:stCondLst>
                                            <p:cond delay="0"/>
                                          </p:stCondLst>
                                        </p:cTn>
                                        <p:tgtEl>
                                          <p:spTgt spid="12">
                                            <p:txEl>
                                              <p:pRg st="6" end="6"/>
                                            </p:txEl>
                                          </p:spTgt>
                                        </p:tgtEl>
                                        <p:attrNameLst>
                                          <p:attrName>style.visibility</p:attrName>
                                        </p:attrNameLst>
                                      </p:cBhvr>
                                      <p:to>
                                        <p:strVal val="visible"/>
                                      </p:to>
                                    </p:set>
                                    <p:animEffect transition="in" filter="fade">
                                      <p:cBhvr>
                                        <p:cTn id="37" dur="1000"/>
                                        <p:tgtEl>
                                          <p:spTgt spid="12">
                                            <p:txEl>
                                              <p:pRg st="6" end="6"/>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9" name="MSj00750330000[1].wav">
            <a:hlinkClick r:id="" action="ppaction://media"/>
          </p:cNvPr>
          <p:cNvPicPr>
            <a:picLocks noRot="1" noChangeAspect="1"/>
          </p:cNvPicPr>
          <p:nvPr>
            <a:wavAudioFile r:embed="rId1" name="MSj00750330000[1].wav"/>
          </p:nvPr>
        </p:nvPicPr>
        <p:blipFill>
          <a:blip r:embed="rId3"/>
          <a:stretch>
            <a:fillRect/>
          </a:stretch>
        </p:blipFill>
        <p:spPr>
          <a:xfrm>
            <a:off x="8201025" y="619125"/>
            <a:ext cx="304800" cy="304800"/>
          </a:xfrm>
          <a:prstGeom prst="rect">
            <a:avLst/>
          </a:prstGeom>
        </p:spPr>
      </p:pic>
      <p:sp>
        <p:nvSpPr>
          <p:cNvPr id="6" name="Rectangle 6"/>
          <p:cNvSpPr>
            <a:spLocks noGrp="1" noChangeArrowheads="1"/>
          </p:cNvSpPr>
          <p:nvPr>
            <p:ph type="sldNum" sz="quarter" idx="11"/>
          </p:nvPr>
        </p:nvSpPr>
        <p:spPr>
          <a:ln/>
        </p:spPr>
        <p:txBody>
          <a:bodyPr/>
          <a:lstStyle/>
          <a:p>
            <a:pPr>
              <a:defRPr/>
            </a:pPr>
            <a:fld id="{FB09F382-69B0-4B73-912F-67860B7B36DF}" type="slidenum">
              <a:rPr lang="en-US"/>
              <a:pPr>
                <a:defRPr/>
              </a:pPr>
              <a:t>14</a:t>
            </a:fld>
            <a:endParaRPr lang="en-US"/>
          </a:p>
        </p:txBody>
      </p:sp>
      <p:sp>
        <p:nvSpPr>
          <p:cNvPr id="6149" name="Rectangle 2"/>
          <p:cNvSpPr>
            <a:spLocks noGrp="1" noChangeArrowheads="1"/>
          </p:cNvSpPr>
          <p:nvPr>
            <p:ph type="title"/>
          </p:nvPr>
        </p:nvSpPr>
        <p:spPr>
          <a:xfrm>
            <a:off x="458788" y="334963"/>
            <a:ext cx="8226425" cy="927100"/>
          </a:xfrm>
        </p:spPr>
        <p:txBody>
          <a:bodyPr/>
          <a:lstStyle/>
          <a:p>
            <a:r>
              <a:rPr lang="en-US" dirty="0" smtClean="0">
                <a:latin typeface="Arial" charset="0"/>
              </a:rPr>
              <a:t>En Route Considerations</a:t>
            </a:r>
          </a:p>
        </p:txBody>
      </p:sp>
      <p:sp>
        <p:nvSpPr>
          <p:cNvPr id="6151" name="Text Box 4"/>
          <p:cNvSpPr txBox="1">
            <a:spLocks noChangeArrowheads="1"/>
          </p:cNvSpPr>
          <p:nvPr/>
        </p:nvSpPr>
        <p:spPr bwMode="auto">
          <a:xfrm>
            <a:off x="458788" y="1249363"/>
            <a:ext cx="7578725" cy="461962"/>
          </a:xfrm>
          <a:prstGeom prst="rect">
            <a:avLst/>
          </a:prstGeom>
          <a:noFill/>
          <a:ln w="9525">
            <a:noFill/>
            <a:miter lim="800000"/>
            <a:headEnd/>
            <a:tailEnd/>
          </a:ln>
        </p:spPr>
        <p:txBody>
          <a:bodyPr>
            <a:spAutoFit/>
          </a:bodyPr>
          <a:lstStyle/>
          <a:p>
            <a:r>
              <a:rPr lang="en-US" dirty="0" smtClean="0">
                <a:solidFill>
                  <a:schemeClr val="hlink"/>
                </a:solidFill>
                <a:latin typeface="Arial" charset="0"/>
              </a:rPr>
              <a:t>Using a public restroom</a:t>
            </a:r>
            <a:endParaRPr lang="en-US" dirty="0">
              <a:solidFill>
                <a:schemeClr val="hlink"/>
              </a:solidFill>
              <a:latin typeface="Arial" charset="0"/>
            </a:endParaRPr>
          </a:p>
        </p:txBody>
      </p:sp>
      <p:sp>
        <p:nvSpPr>
          <p:cNvPr id="16" name="Rectangle 3"/>
          <p:cNvSpPr txBox="1">
            <a:spLocks noChangeArrowheads="1"/>
          </p:cNvSpPr>
          <p:nvPr/>
        </p:nvSpPr>
        <p:spPr bwMode="gray">
          <a:xfrm>
            <a:off x="487363" y="3449638"/>
            <a:ext cx="6456361" cy="300831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571500" marR="0" lvl="1" indent="-228600" algn="l" defTabSz="914400" rtl="0" eaLnBrk="1" fontAlgn="base" latinLnBrk="0" hangingPunct="1">
              <a:lnSpc>
                <a:spcPct val="100000"/>
              </a:lnSpc>
              <a:spcBef>
                <a:spcPct val="20000"/>
              </a:spcBef>
              <a:spcAft>
                <a:spcPct val="0"/>
              </a:spcAft>
              <a:buClrTx/>
              <a:buSzTx/>
              <a:buFont typeface="Humnst777 Lt BT" pitchFamily="-112" charset="0"/>
              <a:buChar char="•"/>
              <a:tabLst/>
              <a:defRPr/>
            </a:pPr>
            <a:endParaRPr kumimoji="0" lang="en-US" sz="2000" b="0" i="0" u="none" strike="noStrike" kern="0" cap="none" spc="0" normalizeH="0" baseline="0" noProof="0" dirty="0" smtClean="0">
              <a:ln>
                <a:noFill/>
              </a:ln>
              <a:solidFill>
                <a:schemeClr val="folHlink"/>
              </a:solidFill>
              <a:effectLst/>
              <a:uLnTx/>
              <a:uFillTx/>
              <a:latin typeface="Arial" charset="0"/>
              <a:ea typeface="ＭＳ Ｐゴシック" pitchFamily="125" charset="-128"/>
            </a:endParaRPr>
          </a:p>
        </p:txBody>
      </p:sp>
      <p:sp>
        <p:nvSpPr>
          <p:cNvPr id="14" name="Rectangle 3"/>
          <p:cNvSpPr txBox="1">
            <a:spLocks noChangeArrowheads="1"/>
          </p:cNvSpPr>
          <p:nvPr/>
        </p:nvSpPr>
        <p:spPr bwMode="gray">
          <a:xfrm>
            <a:off x="458787" y="1935164"/>
            <a:ext cx="7932737" cy="17700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eaLnBrk="1" hangingPunct="1">
              <a:spcBef>
                <a:spcPct val="50000"/>
              </a:spcBef>
            </a:pPr>
            <a:r>
              <a:rPr lang="en-US" kern="0" dirty="0" smtClean="0">
                <a:solidFill>
                  <a:schemeClr val="folHlink"/>
                </a:solidFill>
                <a:latin typeface="Arial" charset="0"/>
                <a:ea typeface="ＭＳ Ｐゴシック" pitchFamily="125" charset="-128"/>
                <a:cs typeface="ＭＳ Ｐゴシック" pitchFamily="125" charset="-128"/>
              </a:rPr>
              <a:t>When nature calls…</a:t>
            </a:r>
          </a:p>
          <a:p>
            <a:pPr marL="228600" eaLnBrk="1" hangingPunct="1">
              <a:spcBef>
                <a:spcPts val="1200"/>
              </a:spcBef>
              <a:defRPr/>
            </a:pPr>
            <a:r>
              <a:rPr kumimoji="0" lang="en-US" b="0" i="0" u="none" strike="noStrike" kern="0" cap="none" spc="0" normalizeH="0" baseline="0" noProof="0" dirty="0" smtClean="0">
                <a:ln>
                  <a:noFill/>
                </a:ln>
                <a:solidFill>
                  <a:schemeClr val="folHlink"/>
                </a:solidFill>
                <a:effectLst/>
                <a:uLnTx/>
                <a:uFillTx/>
                <a:latin typeface="Arial" charset="0"/>
                <a:ea typeface="ＭＳ Ｐゴシック" pitchFamily="125" charset="-128"/>
              </a:rPr>
              <a:t>Use a stall next to a hard exterior</a:t>
            </a:r>
            <a:r>
              <a:rPr kumimoji="0" lang="en-US" b="0" i="0" u="none" strike="noStrike" kern="0" cap="none" spc="0" normalizeH="0" noProof="0" dirty="0" smtClean="0">
                <a:ln>
                  <a:noFill/>
                </a:ln>
                <a:solidFill>
                  <a:schemeClr val="folHlink"/>
                </a:solidFill>
                <a:effectLst/>
                <a:uLnTx/>
                <a:uFillTx/>
                <a:latin typeface="Arial" charset="0"/>
                <a:ea typeface="ＭＳ Ｐゴシック" pitchFamily="125" charset="-128"/>
              </a:rPr>
              <a:t> wall and set the material on the floor next to that wall.</a:t>
            </a:r>
          </a:p>
        </p:txBody>
      </p:sp>
      <p:grpSp>
        <p:nvGrpSpPr>
          <p:cNvPr id="48" name="Group 47"/>
          <p:cNvGrpSpPr/>
          <p:nvPr/>
        </p:nvGrpSpPr>
        <p:grpSpPr>
          <a:xfrm>
            <a:off x="3757613" y="3371850"/>
            <a:ext cx="5005387" cy="2771775"/>
            <a:chOff x="3757613" y="3371850"/>
            <a:chExt cx="5005387" cy="2771775"/>
          </a:xfrm>
        </p:grpSpPr>
        <p:sp>
          <p:nvSpPr>
            <p:cNvPr id="32" name="Rectangle 31"/>
            <p:cNvSpPr/>
            <p:nvPr/>
          </p:nvSpPr>
          <p:spPr bwMode="auto">
            <a:xfrm>
              <a:off x="5486400" y="5610225"/>
              <a:ext cx="3219450" cy="495300"/>
            </a:xfrm>
            <a:prstGeom prst="rect">
              <a:avLst/>
            </a:prstGeom>
            <a:solidFill>
              <a:schemeClr val="accent5">
                <a:lumMod val="25000"/>
                <a:lumOff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Humnst777 Lt BT" pitchFamily="125" charset="0"/>
              </a:endParaRPr>
            </a:p>
          </p:txBody>
        </p:sp>
        <p:sp>
          <p:nvSpPr>
            <p:cNvPr id="36867" name="toilet"/>
            <p:cNvSpPr>
              <a:spLocks noEditPoints="1" noChangeArrowheads="1"/>
            </p:cNvSpPr>
            <p:nvPr/>
          </p:nvSpPr>
          <p:spPr bwMode="auto">
            <a:xfrm>
              <a:off x="5319713" y="3452813"/>
              <a:ext cx="544579" cy="738187"/>
            </a:xfrm>
            <a:custGeom>
              <a:avLst/>
              <a:gdLst>
                <a:gd name="T0" fmla="*/ 0 w 21600"/>
                <a:gd name="T1" fmla="*/ 0 h 21600"/>
                <a:gd name="T2" fmla="*/ 10800 w 21600"/>
                <a:gd name="T3" fmla="*/ 0 h 21600"/>
                <a:gd name="T4" fmla="*/ 21600 w 21600"/>
                <a:gd name="T5" fmla="*/ 0 h 21600"/>
                <a:gd name="T6" fmla="*/ 10800 w 21600"/>
                <a:gd name="T7" fmla="*/ 21600 h 21600"/>
                <a:gd name="T8" fmla="*/ 931 w 21600"/>
                <a:gd name="T9" fmla="*/ 538 h 21600"/>
                <a:gd name="T10" fmla="*/ 20729 w 21600"/>
                <a:gd name="T11" fmla="*/ 6606 h 21600"/>
              </a:gdLst>
              <a:ahLst/>
              <a:cxnLst>
                <a:cxn ang="0">
                  <a:pos x="T0" y="T1"/>
                </a:cxn>
                <a:cxn ang="0">
                  <a:pos x="T2" y="T3"/>
                </a:cxn>
                <a:cxn ang="0">
                  <a:pos x="T4" y="T5"/>
                </a:cxn>
                <a:cxn ang="0">
                  <a:pos x="T6" y="T7"/>
                </a:cxn>
              </a:cxnLst>
              <a:rect l="T8" t="T9" r="T10" b="T11"/>
              <a:pathLst>
                <a:path w="21600" h="21600" extrusionOk="0">
                  <a:moveTo>
                    <a:pt x="21600" y="7298"/>
                  </a:moveTo>
                  <a:lnTo>
                    <a:pt x="21600" y="0"/>
                  </a:lnTo>
                  <a:lnTo>
                    <a:pt x="10679" y="0"/>
                  </a:lnTo>
                  <a:lnTo>
                    <a:pt x="0" y="0"/>
                  </a:lnTo>
                  <a:lnTo>
                    <a:pt x="0" y="7298"/>
                  </a:lnTo>
                  <a:lnTo>
                    <a:pt x="6033" y="7298"/>
                  </a:lnTo>
                  <a:lnTo>
                    <a:pt x="6206" y="7616"/>
                  </a:lnTo>
                  <a:lnTo>
                    <a:pt x="6310" y="7935"/>
                  </a:lnTo>
                  <a:lnTo>
                    <a:pt x="6345" y="8302"/>
                  </a:lnTo>
                  <a:lnTo>
                    <a:pt x="6310" y="8620"/>
                  </a:lnTo>
                  <a:lnTo>
                    <a:pt x="6206" y="8963"/>
                  </a:lnTo>
                  <a:lnTo>
                    <a:pt x="6102" y="9331"/>
                  </a:lnTo>
                  <a:lnTo>
                    <a:pt x="5894" y="9722"/>
                  </a:lnTo>
                  <a:lnTo>
                    <a:pt x="5513" y="10163"/>
                  </a:lnTo>
                  <a:lnTo>
                    <a:pt x="4577" y="11339"/>
                  </a:lnTo>
                  <a:lnTo>
                    <a:pt x="3848" y="12539"/>
                  </a:lnTo>
                  <a:lnTo>
                    <a:pt x="3363" y="13641"/>
                  </a:lnTo>
                  <a:lnTo>
                    <a:pt x="3086" y="14718"/>
                  </a:lnTo>
                  <a:lnTo>
                    <a:pt x="3051" y="15649"/>
                  </a:lnTo>
                  <a:lnTo>
                    <a:pt x="3086" y="16580"/>
                  </a:lnTo>
                  <a:lnTo>
                    <a:pt x="3467" y="17510"/>
                  </a:lnTo>
                  <a:lnTo>
                    <a:pt x="3952" y="18294"/>
                  </a:lnTo>
                  <a:lnTo>
                    <a:pt x="4577" y="19029"/>
                  </a:lnTo>
                  <a:lnTo>
                    <a:pt x="5270" y="19616"/>
                  </a:lnTo>
                  <a:lnTo>
                    <a:pt x="6137" y="20229"/>
                  </a:lnTo>
                  <a:lnTo>
                    <a:pt x="6969" y="20718"/>
                  </a:lnTo>
                  <a:lnTo>
                    <a:pt x="7905" y="21061"/>
                  </a:lnTo>
                  <a:lnTo>
                    <a:pt x="8876" y="21331"/>
                  </a:lnTo>
                  <a:lnTo>
                    <a:pt x="9812" y="21600"/>
                  </a:lnTo>
                  <a:lnTo>
                    <a:pt x="10817" y="21600"/>
                  </a:lnTo>
                  <a:lnTo>
                    <a:pt x="11753" y="21600"/>
                  </a:lnTo>
                  <a:lnTo>
                    <a:pt x="12690" y="21331"/>
                  </a:lnTo>
                  <a:lnTo>
                    <a:pt x="13695" y="21061"/>
                  </a:lnTo>
                  <a:lnTo>
                    <a:pt x="14492" y="20718"/>
                  </a:lnTo>
                  <a:lnTo>
                    <a:pt x="15359" y="20229"/>
                  </a:lnTo>
                  <a:lnTo>
                    <a:pt x="16157" y="19616"/>
                  </a:lnTo>
                  <a:lnTo>
                    <a:pt x="16781" y="19029"/>
                  </a:lnTo>
                  <a:lnTo>
                    <a:pt x="17335" y="18294"/>
                  </a:lnTo>
                  <a:lnTo>
                    <a:pt x="17717" y="17510"/>
                  </a:lnTo>
                  <a:lnTo>
                    <a:pt x="18098" y="16580"/>
                  </a:lnTo>
                  <a:lnTo>
                    <a:pt x="18237" y="15649"/>
                  </a:lnTo>
                  <a:lnTo>
                    <a:pt x="18098" y="14718"/>
                  </a:lnTo>
                  <a:lnTo>
                    <a:pt x="17856" y="13641"/>
                  </a:lnTo>
                  <a:lnTo>
                    <a:pt x="17231" y="12539"/>
                  </a:lnTo>
                  <a:lnTo>
                    <a:pt x="16538" y="11339"/>
                  </a:lnTo>
                  <a:lnTo>
                    <a:pt x="15533" y="10163"/>
                  </a:lnTo>
                  <a:lnTo>
                    <a:pt x="15221" y="9722"/>
                  </a:lnTo>
                  <a:lnTo>
                    <a:pt x="14978" y="9404"/>
                  </a:lnTo>
                  <a:lnTo>
                    <a:pt x="14804" y="9012"/>
                  </a:lnTo>
                  <a:lnTo>
                    <a:pt x="14735" y="8620"/>
                  </a:lnTo>
                  <a:lnTo>
                    <a:pt x="14700" y="8302"/>
                  </a:lnTo>
                  <a:lnTo>
                    <a:pt x="14735" y="7959"/>
                  </a:lnTo>
                  <a:lnTo>
                    <a:pt x="14874" y="7616"/>
                  </a:lnTo>
                  <a:lnTo>
                    <a:pt x="14978" y="7298"/>
                  </a:lnTo>
                  <a:lnTo>
                    <a:pt x="21600" y="7298"/>
                  </a:lnTo>
                  <a:close/>
                </a:path>
                <a:path w="21600" h="21600" extrusionOk="0">
                  <a:moveTo>
                    <a:pt x="21600" y="7298"/>
                  </a:moveTo>
                  <a:lnTo>
                    <a:pt x="6033" y="7298"/>
                  </a:lnTo>
                  <a:lnTo>
                    <a:pt x="11164" y="7298"/>
                  </a:lnTo>
                </a:path>
              </a:pathLst>
            </a:custGeom>
            <a:solidFill>
              <a:srgbClr val="FFFFFF"/>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sp>
          <p:nvSpPr>
            <p:cNvPr id="36868" name="toilet"/>
            <p:cNvSpPr>
              <a:spLocks noEditPoints="1" noChangeArrowheads="1"/>
            </p:cNvSpPr>
            <p:nvPr/>
          </p:nvSpPr>
          <p:spPr bwMode="auto">
            <a:xfrm>
              <a:off x="6500813" y="3452813"/>
              <a:ext cx="544579" cy="738187"/>
            </a:xfrm>
            <a:custGeom>
              <a:avLst/>
              <a:gdLst>
                <a:gd name="T0" fmla="*/ 0 w 21600"/>
                <a:gd name="T1" fmla="*/ 0 h 21600"/>
                <a:gd name="T2" fmla="*/ 10800 w 21600"/>
                <a:gd name="T3" fmla="*/ 0 h 21600"/>
                <a:gd name="T4" fmla="*/ 21600 w 21600"/>
                <a:gd name="T5" fmla="*/ 0 h 21600"/>
                <a:gd name="T6" fmla="*/ 10800 w 21600"/>
                <a:gd name="T7" fmla="*/ 21600 h 21600"/>
                <a:gd name="T8" fmla="*/ 931 w 21600"/>
                <a:gd name="T9" fmla="*/ 538 h 21600"/>
                <a:gd name="T10" fmla="*/ 20729 w 21600"/>
                <a:gd name="T11" fmla="*/ 6606 h 21600"/>
              </a:gdLst>
              <a:ahLst/>
              <a:cxnLst>
                <a:cxn ang="0">
                  <a:pos x="T0" y="T1"/>
                </a:cxn>
                <a:cxn ang="0">
                  <a:pos x="T2" y="T3"/>
                </a:cxn>
                <a:cxn ang="0">
                  <a:pos x="T4" y="T5"/>
                </a:cxn>
                <a:cxn ang="0">
                  <a:pos x="T6" y="T7"/>
                </a:cxn>
              </a:cxnLst>
              <a:rect l="T8" t="T9" r="T10" b="T11"/>
              <a:pathLst>
                <a:path w="21600" h="21600" extrusionOk="0">
                  <a:moveTo>
                    <a:pt x="21600" y="7298"/>
                  </a:moveTo>
                  <a:lnTo>
                    <a:pt x="21600" y="0"/>
                  </a:lnTo>
                  <a:lnTo>
                    <a:pt x="10679" y="0"/>
                  </a:lnTo>
                  <a:lnTo>
                    <a:pt x="0" y="0"/>
                  </a:lnTo>
                  <a:lnTo>
                    <a:pt x="0" y="7298"/>
                  </a:lnTo>
                  <a:lnTo>
                    <a:pt x="6033" y="7298"/>
                  </a:lnTo>
                  <a:lnTo>
                    <a:pt x="6206" y="7616"/>
                  </a:lnTo>
                  <a:lnTo>
                    <a:pt x="6310" y="7935"/>
                  </a:lnTo>
                  <a:lnTo>
                    <a:pt x="6345" y="8302"/>
                  </a:lnTo>
                  <a:lnTo>
                    <a:pt x="6310" y="8620"/>
                  </a:lnTo>
                  <a:lnTo>
                    <a:pt x="6206" y="8963"/>
                  </a:lnTo>
                  <a:lnTo>
                    <a:pt x="6102" y="9331"/>
                  </a:lnTo>
                  <a:lnTo>
                    <a:pt x="5894" y="9722"/>
                  </a:lnTo>
                  <a:lnTo>
                    <a:pt x="5513" y="10163"/>
                  </a:lnTo>
                  <a:lnTo>
                    <a:pt x="4577" y="11339"/>
                  </a:lnTo>
                  <a:lnTo>
                    <a:pt x="3848" y="12539"/>
                  </a:lnTo>
                  <a:lnTo>
                    <a:pt x="3363" y="13641"/>
                  </a:lnTo>
                  <a:lnTo>
                    <a:pt x="3086" y="14718"/>
                  </a:lnTo>
                  <a:lnTo>
                    <a:pt x="3051" y="15649"/>
                  </a:lnTo>
                  <a:lnTo>
                    <a:pt x="3086" y="16580"/>
                  </a:lnTo>
                  <a:lnTo>
                    <a:pt x="3467" y="17510"/>
                  </a:lnTo>
                  <a:lnTo>
                    <a:pt x="3952" y="18294"/>
                  </a:lnTo>
                  <a:lnTo>
                    <a:pt x="4577" y="19029"/>
                  </a:lnTo>
                  <a:lnTo>
                    <a:pt x="5270" y="19616"/>
                  </a:lnTo>
                  <a:lnTo>
                    <a:pt x="6137" y="20229"/>
                  </a:lnTo>
                  <a:lnTo>
                    <a:pt x="6969" y="20718"/>
                  </a:lnTo>
                  <a:lnTo>
                    <a:pt x="7905" y="21061"/>
                  </a:lnTo>
                  <a:lnTo>
                    <a:pt x="8876" y="21331"/>
                  </a:lnTo>
                  <a:lnTo>
                    <a:pt x="9812" y="21600"/>
                  </a:lnTo>
                  <a:lnTo>
                    <a:pt x="10817" y="21600"/>
                  </a:lnTo>
                  <a:lnTo>
                    <a:pt x="11753" y="21600"/>
                  </a:lnTo>
                  <a:lnTo>
                    <a:pt x="12690" y="21331"/>
                  </a:lnTo>
                  <a:lnTo>
                    <a:pt x="13695" y="21061"/>
                  </a:lnTo>
                  <a:lnTo>
                    <a:pt x="14492" y="20718"/>
                  </a:lnTo>
                  <a:lnTo>
                    <a:pt x="15359" y="20229"/>
                  </a:lnTo>
                  <a:lnTo>
                    <a:pt x="16157" y="19616"/>
                  </a:lnTo>
                  <a:lnTo>
                    <a:pt x="16781" y="19029"/>
                  </a:lnTo>
                  <a:lnTo>
                    <a:pt x="17335" y="18294"/>
                  </a:lnTo>
                  <a:lnTo>
                    <a:pt x="17717" y="17510"/>
                  </a:lnTo>
                  <a:lnTo>
                    <a:pt x="18098" y="16580"/>
                  </a:lnTo>
                  <a:lnTo>
                    <a:pt x="18237" y="15649"/>
                  </a:lnTo>
                  <a:lnTo>
                    <a:pt x="18098" y="14718"/>
                  </a:lnTo>
                  <a:lnTo>
                    <a:pt x="17856" y="13641"/>
                  </a:lnTo>
                  <a:lnTo>
                    <a:pt x="17231" y="12539"/>
                  </a:lnTo>
                  <a:lnTo>
                    <a:pt x="16538" y="11339"/>
                  </a:lnTo>
                  <a:lnTo>
                    <a:pt x="15533" y="10163"/>
                  </a:lnTo>
                  <a:lnTo>
                    <a:pt x="15221" y="9722"/>
                  </a:lnTo>
                  <a:lnTo>
                    <a:pt x="14978" y="9404"/>
                  </a:lnTo>
                  <a:lnTo>
                    <a:pt x="14804" y="9012"/>
                  </a:lnTo>
                  <a:lnTo>
                    <a:pt x="14735" y="8620"/>
                  </a:lnTo>
                  <a:lnTo>
                    <a:pt x="14700" y="8302"/>
                  </a:lnTo>
                  <a:lnTo>
                    <a:pt x="14735" y="7959"/>
                  </a:lnTo>
                  <a:lnTo>
                    <a:pt x="14874" y="7616"/>
                  </a:lnTo>
                  <a:lnTo>
                    <a:pt x="14978" y="7298"/>
                  </a:lnTo>
                  <a:lnTo>
                    <a:pt x="21600" y="7298"/>
                  </a:lnTo>
                  <a:close/>
                </a:path>
                <a:path w="21600" h="21600" extrusionOk="0">
                  <a:moveTo>
                    <a:pt x="21600" y="7298"/>
                  </a:moveTo>
                  <a:lnTo>
                    <a:pt x="6033" y="7298"/>
                  </a:lnTo>
                  <a:lnTo>
                    <a:pt x="11164" y="7298"/>
                  </a:lnTo>
                </a:path>
              </a:pathLst>
            </a:custGeom>
            <a:solidFill>
              <a:srgbClr val="FFFFFF"/>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sp>
          <p:nvSpPr>
            <p:cNvPr id="36869" name="toilet"/>
            <p:cNvSpPr>
              <a:spLocks noEditPoints="1" noChangeArrowheads="1"/>
            </p:cNvSpPr>
            <p:nvPr/>
          </p:nvSpPr>
          <p:spPr bwMode="auto">
            <a:xfrm>
              <a:off x="7700963" y="3462338"/>
              <a:ext cx="544579" cy="738187"/>
            </a:xfrm>
            <a:custGeom>
              <a:avLst/>
              <a:gdLst>
                <a:gd name="T0" fmla="*/ 0 w 21600"/>
                <a:gd name="T1" fmla="*/ 0 h 21600"/>
                <a:gd name="T2" fmla="*/ 10800 w 21600"/>
                <a:gd name="T3" fmla="*/ 0 h 21600"/>
                <a:gd name="T4" fmla="*/ 21600 w 21600"/>
                <a:gd name="T5" fmla="*/ 0 h 21600"/>
                <a:gd name="T6" fmla="*/ 10800 w 21600"/>
                <a:gd name="T7" fmla="*/ 21600 h 21600"/>
                <a:gd name="T8" fmla="*/ 931 w 21600"/>
                <a:gd name="T9" fmla="*/ 538 h 21600"/>
                <a:gd name="T10" fmla="*/ 20729 w 21600"/>
                <a:gd name="T11" fmla="*/ 6606 h 21600"/>
              </a:gdLst>
              <a:ahLst/>
              <a:cxnLst>
                <a:cxn ang="0">
                  <a:pos x="T0" y="T1"/>
                </a:cxn>
                <a:cxn ang="0">
                  <a:pos x="T2" y="T3"/>
                </a:cxn>
                <a:cxn ang="0">
                  <a:pos x="T4" y="T5"/>
                </a:cxn>
                <a:cxn ang="0">
                  <a:pos x="T6" y="T7"/>
                </a:cxn>
              </a:cxnLst>
              <a:rect l="T8" t="T9" r="T10" b="T11"/>
              <a:pathLst>
                <a:path w="21600" h="21600" extrusionOk="0">
                  <a:moveTo>
                    <a:pt x="21600" y="7298"/>
                  </a:moveTo>
                  <a:lnTo>
                    <a:pt x="21600" y="0"/>
                  </a:lnTo>
                  <a:lnTo>
                    <a:pt x="10679" y="0"/>
                  </a:lnTo>
                  <a:lnTo>
                    <a:pt x="0" y="0"/>
                  </a:lnTo>
                  <a:lnTo>
                    <a:pt x="0" y="7298"/>
                  </a:lnTo>
                  <a:lnTo>
                    <a:pt x="6033" y="7298"/>
                  </a:lnTo>
                  <a:lnTo>
                    <a:pt x="6206" y="7616"/>
                  </a:lnTo>
                  <a:lnTo>
                    <a:pt x="6310" y="7935"/>
                  </a:lnTo>
                  <a:lnTo>
                    <a:pt x="6345" y="8302"/>
                  </a:lnTo>
                  <a:lnTo>
                    <a:pt x="6310" y="8620"/>
                  </a:lnTo>
                  <a:lnTo>
                    <a:pt x="6206" y="8963"/>
                  </a:lnTo>
                  <a:lnTo>
                    <a:pt x="6102" y="9331"/>
                  </a:lnTo>
                  <a:lnTo>
                    <a:pt x="5894" y="9722"/>
                  </a:lnTo>
                  <a:lnTo>
                    <a:pt x="5513" y="10163"/>
                  </a:lnTo>
                  <a:lnTo>
                    <a:pt x="4577" y="11339"/>
                  </a:lnTo>
                  <a:lnTo>
                    <a:pt x="3848" y="12539"/>
                  </a:lnTo>
                  <a:lnTo>
                    <a:pt x="3363" y="13641"/>
                  </a:lnTo>
                  <a:lnTo>
                    <a:pt x="3086" y="14718"/>
                  </a:lnTo>
                  <a:lnTo>
                    <a:pt x="3051" y="15649"/>
                  </a:lnTo>
                  <a:lnTo>
                    <a:pt x="3086" y="16580"/>
                  </a:lnTo>
                  <a:lnTo>
                    <a:pt x="3467" y="17510"/>
                  </a:lnTo>
                  <a:lnTo>
                    <a:pt x="3952" y="18294"/>
                  </a:lnTo>
                  <a:lnTo>
                    <a:pt x="4577" y="19029"/>
                  </a:lnTo>
                  <a:lnTo>
                    <a:pt x="5270" y="19616"/>
                  </a:lnTo>
                  <a:lnTo>
                    <a:pt x="6137" y="20229"/>
                  </a:lnTo>
                  <a:lnTo>
                    <a:pt x="6969" y="20718"/>
                  </a:lnTo>
                  <a:lnTo>
                    <a:pt x="7905" y="21061"/>
                  </a:lnTo>
                  <a:lnTo>
                    <a:pt x="8876" y="21331"/>
                  </a:lnTo>
                  <a:lnTo>
                    <a:pt x="9812" y="21600"/>
                  </a:lnTo>
                  <a:lnTo>
                    <a:pt x="10817" y="21600"/>
                  </a:lnTo>
                  <a:lnTo>
                    <a:pt x="11753" y="21600"/>
                  </a:lnTo>
                  <a:lnTo>
                    <a:pt x="12690" y="21331"/>
                  </a:lnTo>
                  <a:lnTo>
                    <a:pt x="13695" y="21061"/>
                  </a:lnTo>
                  <a:lnTo>
                    <a:pt x="14492" y="20718"/>
                  </a:lnTo>
                  <a:lnTo>
                    <a:pt x="15359" y="20229"/>
                  </a:lnTo>
                  <a:lnTo>
                    <a:pt x="16157" y="19616"/>
                  </a:lnTo>
                  <a:lnTo>
                    <a:pt x="16781" y="19029"/>
                  </a:lnTo>
                  <a:lnTo>
                    <a:pt x="17335" y="18294"/>
                  </a:lnTo>
                  <a:lnTo>
                    <a:pt x="17717" y="17510"/>
                  </a:lnTo>
                  <a:lnTo>
                    <a:pt x="18098" y="16580"/>
                  </a:lnTo>
                  <a:lnTo>
                    <a:pt x="18237" y="15649"/>
                  </a:lnTo>
                  <a:lnTo>
                    <a:pt x="18098" y="14718"/>
                  </a:lnTo>
                  <a:lnTo>
                    <a:pt x="17856" y="13641"/>
                  </a:lnTo>
                  <a:lnTo>
                    <a:pt x="17231" y="12539"/>
                  </a:lnTo>
                  <a:lnTo>
                    <a:pt x="16538" y="11339"/>
                  </a:lnTo>
                  <a:lnTo>
                    <a:pt x="15533" y="10163"/>
                  </a:lnTo>
                  <a:lnTo>
                    <a:pt x="15221" y="9722"/>
                  </a:lnTo>
                  <a:lnTo>
                    <a:pt x="14978" y="9404"/>
                  </a:lnTo>
                  <a:lnTo>
                    <a:pt x="14804" y="9012"/>
                  </a:lnTo>
                  <a:lnTo>
                    <a:pt x="14735" y="8620"/>
                  </a:lnTo>
                  <a:lnTo>
                    <a:pt x="14700" y="8302"/>
                  </a:lnTo>
                  <a:lnTo>
                    <a:pt x="14735" y="7959"/>
                  </a:lnTo>
                  <a:lnTo>
                    <a:pt x="14874" y="7616"/>
                  </a:lnTo>
                  <a:lnTo>
                    <a:pt x="14978" y="7298"/>
                  </a:lnTo>
                  <a:lnTo>
                    <a:pt x="21600" y="7298"/>
                  </a:lnTo>
                  <a:close/>
                </a:path>
                <a:path w="21600" h="21600" extrusionOk="0">
                  <a:moveTo>
                    <a:pt x="21600" y="7298"/>
                  </a:moveTo>
                  <a:lnTo>
                    <a:pt x="6033" y="7298"/>
                  </a:lnTo>
                  <a:lnTo>
                    <a:pt x="11164" y="7298"/>
                  </a:lnTo>
                </a:path>
              </a:pathLst>
            </a:custGeom>
            <a:solidFill>
              <a:srgbClr val="FFFFFF"/>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sp>
          <p:nvSpPr>
            <p:cNvPr id="36870" name="sink1"/>
            <p:cNvSpPr>
              <a:spLocks noEditPoints="1" noChangeArrowheads="1"/>
            </p:cNvSpPr>
            <p:nvPr/>
          </p:nvSpPr>
          <p:spPr bwMode="auto">
            <a:xfrm>
              <a:off x="5624514" y="5662613"/>
              <a:ext cx="820704" cy="411831"/>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21600 h 21600"/>
                <a:gd name="T14" fmla="*/ 0 w 21600"/>
                <a:gd name="T15" fmla="*/ 10800 h 21600"/>
                <a:gd name="T16" fmla="*/ 968 w 21600"/>
                <a:gd name="T17" fmla="*/ 23215 h 21600"/>
                <a:gd name="T18" fmla="*/ 20654 w 21600"/>
                <a:gd name="T19" fmla="*/ 27978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10595" y="21600"/>
                  </a:moveTo>
                  <a:lnTo>
                    <a:pt x="21600" y="21600"/>
                  </a:lnTo>
                  <a:lnTo>
                    <a:pt x="21600" y="10800"/>
                  </a:lnTo>
                  <a:lnTo>
                    <a:pt x="21600" y="0"/>
                  </a:lnTo>
                  <a:lnTo>
                    <a:pt x="10709" y="0"/>
                  </a:lnTo>
                  <a:lnTo>
                    <a:pt x="0" y="0"/>
                  </a:lnTo>
                  <a:lnTo>
                    <a:pt x="0" y="10545"/>
                  </a:lnTo>
                  <a:lnTo>
                    <a:pt x="0" y="21600"/>
                  </a:lnTo>
                  <a:lnTo>
                    <a:pt x="10595" y="21600"/>
                  </a:lnTo>
                  <a:close/>
                </a:path>
                <a:path w="21600" h="21600" extrusionOk="0">
                  <a:moveTo>
                    <a:pt x="9478" y="6945"/>
                  </a:moveTo>
                  <a:lnTo>
                    <a:pt x="8157" y="7200"/>
                  </a:lnTo>
                  <a:lnTo>
                    <a:pt x="6835" y="7625"/>
                  </a:lnTo>
                  <a:lnTo>
                    <a:pt x="5787" y="8249"/>
                  </a:lnTo>
                  <a:lnTo>
                    <a:pt x="4762" y="9014"/>
                  </a:lnTo>
                  <a:lnTo>
                    <a:pt x="4375" y="9524"/>
                  </a:lnTo>
                  <a:lnTo>
                    <a:pt x="3987" y="10006"/>
                  </a:lnTo>
                  <a:lnTo>
                    <a:pt x="3646" y="10431"/>
                  </a:lnTo>
                  <a:lnTo>
                    <a:pt x="3349" y="10913"/>
                  </a:lnTo>
                  <a:lnTo>
                    <a:pt x="3144" y="11537"/>
                  </a:lnTo>
                  <a:lnTo>
                    <a:pt x="2962" y="12076"/>
                  </a:lnTo>
                  <a:lnTo>
                    <a:pt x="2848" y="12557"/>
                  </a:lnTo>
                  <a:lnTo>
                    <a:pt x="2848" y="13124"/>
                  </a:lnTo>
                  <a:lnTo>
                    <a:pt x="2962" y="13861"/>
                  </a:lnTo>
                  <a:lnTo>
                    <a:pt x="3053" y="14400"/>
                  </a:lnTo>
                  <a:lnTo>
                    <a:pt x="3258" y="14995"/>
                  </a:lnTo>
                  <a:lnTo>
                    <a:pt x="3532" y="15619"/>
                  </a:lnTo>
                  <a:lnTo>
                    <a:pt x="3828" y="16157"/>
                  </a:lnTo>
                  <a:lnTo>
                    <a:pt x="4170" y="16781"/>
                  </a:lnTo>
                  <a:lnTo>
                    <a:pt x="4671" y="17263"/>
                  </a:lnTo>
                  <a:lnTo>
                    <a:pt x="5104" y="17688"/>
                  </a:lnTo>
                  <a:lnTo>
                    <a:pt x="5696" y="18057"/>
                  </a:lnTo>
                  <a:lnTo>
                    <a:pt x="6334" y="18425"/>
                  </a:lnTo>
                  <a:lnTo>
                    <a:pt x="6927" y="18794"/>
                  </a:lnTo>
                  <a:lnTo>
                    <a:pt x="7656" y="18964"/>
                  </a:lnTo>
                  <a:lnTo>
                    <a:pt x="8339" y="19219"/>
                  </a:lnTo>
                  <a:lnTo>
                    <a:pt x="9091" y="19332"/>
                  </a:lnTo>
                  <a:lnTo>
                    <a:pt x="9866" y="19474"/>
                  </a:lnTo>
                  <a:lnTo>
                    <a:pt x="10709" y="19474"/>
                  </a:lnTo>
                  <a:lnTo>
                    <a:pt x="11438" y="19474"/>
                  </a:lnTo>
                  <a:lnTo>
                    <a:pt x="12213" y="19332"/>
                  </a:lnTo>
                  <a:lnTo>
                    <a:pt x="12965" y="19219"/>
                  </a:lnTo>
                  <a:lnTo>
                    <a:pt x="13739" y="18964"/>
                  </a:lnTo>
                  <a:lnTo>
                    <a:pt x="14377" y="18794"/>
                  </a:lnTo>
                  <a:lnTo>
                    <a:pt x="15061" y="18425"/>
                  </a:lnTo>
                  <a:lnTo>
                    <a:pt x="15608" y="18057"/>
                  </a:lnTo>
                  <a:lnTo>
                    <a:pt x="16200" y="17688"/>
                  </a:lnTo>
                  <a:lnTo>
                    <a:pt x="16724" y="17263"/>
                  </a:lnTo>
                  <a:lnTo>
                    <a:pt x="17134" y="16781"/>
                  </a:lnTo>
                  <a:lnTo>
                    <a:pt x="17613" y="16157"/>
                  </a:lnTo>
                  <a:lnTo>
                    <a:pt x="17863" y="15619"/>
                  </a:lnTo>
                  <a:lnTo>
                    <a:pt x="18159" y="14995"/>
                  </a:lnTo>
                  <a:lnTo>
                    <a:pt x="18342" y="14400"/>
                  </a:lnTo>
                  <a:lnTo>
                    <a:pt x="18456" y="13861"/>
                  </a:lnTo>
                  <a:lnTo>
                    <a:pt x="18547" y="13124"/>
                  </a:lnTo>
                  <a:lnTo>
                    <a:pt x="18456" y="12557"/>
                  </a:lnTo>
                  <a:lnTo>
                    <a:pt x="18342" y="12076"/>
                  </a:lnTo>
                  <a:lnTo>
                    <a:pt x="18251" y="11537"/>
                  </a:lnTo>
                  <a:lnTo>
                    <a:pt x="17954" y="10913"/>
                  </a:lnTo>
                  <a:lnTo>
                    <a:pt x="17704" y="10431"/>
                  </a:lnTo>
                  <a:lnTo>
                    <a:pt x="17430" y="10006"/>
                  </a:lnTo>
                  <a:lnTo>
                    <a:pt x="17020" y="9524"/>
                  </a:lnTo>
                  <a:lnTo>
                    <a:pt x="16633" y="9014"/>
                  </a:lnTo>
                  <a:lnTo>
                    <a:pt x="15699" y="8362"/>
                  </a:lnTo>
                  <a:lnTo>
                    <a:pt x="14582" y="7625"/>
                  </a:lnTo>
                  <a:lnTo>
                    <a:pt x="13352" y="7200"/>
                  </a:lnTo>
                  <a:lnTo>
                    <a:pt x="12030" y="6945"/>
                  </a:lnTo>
                  <a:moveTo>
                    <a:pt x="10800" y="12557"/>
                  </a:moveTo>
                  <a:lnTo>
                    <a:pt x="11096" y="12444"/>
                  </a:lnTo>
                  <a:lnTo>
                    <a:pt x="11301" y="12444"/>
                  </a:lnTo>
                  <a:lnTo>
                    <a:pt x="11438" y="12331"/>
                  </a:lnTo>
                  <a:lnTo>
                    <a:pt x="11643" y="12076"/>
                  </a:lnTo>
                  <a:lnTo>
                    <a:pt x="11825" y="11820"/>
                  </a:lnTo>
                  <a:lnTo>
                    <a:pt x="11939" y="11594"/>
                  </a:lnTo>
                  <a:lnTo>
                    <a:pt x="11939" y="11282"/>
                  </a:lnTo>
                  <a:lnTo>
                    <a:pt x="12030" y="11055"/>
                  </a:lnTo>
                  <a:lnTo>
                    <a:pt x="12030" y="3912"/>
                  </a:lnTo>
                  <a:lnTo>
                    <a:pt x="11939" y="3543"/>
                  </a:lnTo>
                  <a:lnTo>
                    <a:pt x="11939" y="3288"/>
                  </a:lnTo>
                  <a:lnTo>
                    <a:pt x="11825" y="3061"/>
                  </a:lnTo>
                  <a:lnTo>
                    <a:pt x="11643" y="2806"/>
                  </a:lnTo>
                  <a:lnTo>
                    <a:pt x="11438" y="2636"/>
                  </a:lnTo>
                  <a:lnTo>
                    <a:pt x="11301" y="2494"/>
                  </a:lnTo>
                  <a:lnTo>
                    <a:pt x="11096" y="2381"/>
                  </a:lnTo>
                  <a:lnTo>
                    <a:pt x="10800" y="2381"/>
                  </a:lnTo>
                  <a:lnTo>
                    <a:pt x="10595" y="2381"/>
                  </a:lnTo>
                  <a:lnTo>
                    <a:pt x="10299" y="2494"/>
                  </a:lnTo>
                  <a:lnTo>
                    <a:pt x="10162" y="2636"/>
                  </a:lnTo>
                  <a:lnTo>
                    <a:pt x="9957" y="2806"/>
                  </a:lnTo>
                  <a:lnTo>
                    <a:pt x="9775" y="3061"/>
                  </a:lnTo>
                  <a:lnTo>
                    <a:pt x="9661" y="3288"/>
                  </a:lnTo>
                  <a:lnTo>
                    <a:pt x="9661" y="3543"/>
                  </a:lnTo>
                  <a:lnTo>
                    <a:pt x="9570" y="3912"/>
                  </a:lnTo>
                  <a:lnTo>
                    <a:pt x="9570" y="11055"/>
                  </a:lnTo>
                  <a:lnTo>
                    <a:pt x="9661" y="11282"/>
                  </a:lnTo>
                  <a:lnTo>
                    <a:pt x="9661" y="11594"/>
                  </a:lnTo>
                  <a:lnTo>
                    <a:pt x="9775" y="11820"/>
                  </a:lnTo>
                  <a:lnTo>
                    <a:pt x="9957" y="12076"/>
                  </a:lnTo>
                  <a:lnTo>
                    <a:pt x="10162" y="12331"/>
                  </a:lnTo>
                  <a:lnTo>
                    <a:pt x="10299" y="12444"/>
                  </a:lnTo>
                  <a:lnTo>
                    <a:pt x="10595" y="12444"/>
                  </a:lnTo>
                  <a:lnTo>
                    <a:pt x="10800" y="12557"/>
                  </a:lnTo>
                  <a:moveTo>
                    <a:pt x="6289" y="6463"/>
                  </a:moveTo>
                  <a:lnTo>
                    <a:pt x="6539" y="6350"/>
                  </a:lnTo>
                  <a:lnTo>
                    <a:pt x="6722" y="6350"/>
                  </a:lnTo>
                  <a:lnTo>
                    <a:pt x="7018" y="6094"/>
                  </a:lnTo>
                  <a:lnTo>
                    <a:pt x="7223" y="5981"/>
                  </a:lnTo>
                  <a:lnTo>
                    <a:pt x="7405" y="5669"/>
                  </a:lnTo>
                  <a:lnTo>
                    <a:pt x="7519" y="5414"/>
                  </a:lnTo>
                  <a:lnTo>
                    <a:pt x="7610" y="5074"/>
                  </a:lnTo>
                  <a:lnTo>
                    <a:pt x="7610" y="4706"/>
                  </a:lnTo>
                  <a:lnTo>
                    <a:pt x="7610" y="4337"/>
                  </a:lnTo>
                  <a:lnTo>
                    <a:pt x="7519" y="4139"/>
                  </a:lnTo>
                  <a:lnTo>
                    <a:pt x="7405" y="3770"/>
                  </a:lnTo>
                  <a:lnTo>
                    <a:pt x="7223" y="3543"/>
                  </a:lnTo>
                  <a:lnTo>
                    <a:pt x="7018" y="3288"/>
                  </a:lnTo>
                  <a:lnTo>
                    <a:pt x="6722" y="3175"/>
                  </a:lnTo>
                  <a:lnTo>
                    <a:pt x="6539" y="3061"/>
                  </a:lnTo>
                  <a:lnTo>
                    <a:pt x="6289" y="3061"/>
                  </a:lnTo>
                  <a:lnTo>
                    <a:pt x="5992" y="3061"/>
                  </a:lnTo>
                  <a:lnTo>
                    <a:pt x="5696" y="3175"/>
                  </a:lnTo>
                  <a:lnTo>
                    <a:pt x="5514" y="3288"/>
                  </a:lnTo>
                  <a:lnTo>
                    <a:pt x="5309" y="3543"/>
                  </a:lnTo>
                  <a:lnTo>
                    <a:pt x="5104" y="3770"/>
                  </a:lnTo>
                  <a:lnTo>
                    <a:pt x="4967" y="4139"/>
                  </a:lnTo>
                  <a:lnTo>
                    <a:pt x="4967" y="4337"/>
                  </a:lnTo>
                  <a:lnTo>
                    <a:pt x="4876" y="4706"/>
                  </a:lnTo>
                  <a:lnTo>
                    <a:pt x="4967" y="5074"/>
                  </a:lnTo>
                  <a:lnTo>
                    <a:pt x="4967" y="5414"/>
                  </a:lnTo>
                  <a:lnTo>
                    <a:pt x="5104" y="5669"/>
                  </a:lnTo>
                  <a:lnTo>
                    <a:pt x="5309" y="5981"/>
                  </a:lnTo>
                  <a:lnTo>
                    <a:pt x="5514" y="6094"/>
                  </a:lnTo>
                  <a:lnTo>
                    <a:pt x="5696" y="6350"/>
                  </a:lnTo>
                  <a:lnTo>
                    <a:pt x="5992" y="6350"/>
                  </a:lnTo>
                  <a:lnTo>
                    <a:pt x="6289" y="6463"/>
                  </a:lnTo>
                  <a:moveTo>
                    <a:pt x="15311" y="6463"/>
                  </a:moveTo>
                  <a:lnTo>
                    <a:pt x="15061" y="6350"/>
                  </a:lnTo>
                  <a:lnTo>
                    <a:pt x="14878" y="6350"/>
                  </a:lnTo>
                  <a:lnTo>
                    <a:pt x="14582" y="6094"/>
                  </a:lnTo>
                  <a:lnTo>
                    <a:pt x="14377" y="5981"/>
                  </a:lnTo>
                  <a:lnTo>
                    <a:pt x="14195" y="5669"/>
                  </a:lnTo>
                  <a:lnTo>
                    <a:pt x="14081" y="5414"/>
                  </a:lnTo>
                  <a:lnTo>
                    <a:pt x="13990" y="5074"/>
                  </a:lnTo>
                  <a:lnTo>
                    <a:pt x="13990" y="4706"/>
                  </a:lnTo>
                  <a:lnTo>
                    <a:pt x="13990" y="4337"/>
                  </a:lnTo>
                  <a:lnTo>
                    <a:pt x="14081" y="4139"/>
                  </a:lnTo>
                  <a:lnTo>
                    <a:pt x="14195" y="3770"/>
                  </a:lnTo>
                  <a:lnTo>
                    <a:pt x="14377" y="3543"/>
                  </a:lnTo>
                  <a:lnTo>
                    <a:pt x="14582" y="3288"/>
                  </a:lnTo>
                  <a:lnTo>
                    <a:pt x="14878" y="3175"/>
                  </a:lnTo>
                  <a:lnTo>
                    <a:pt x="15061" y="3061"/>
                  </a:lnTo>
                  <a:lnTo>
                    <a:pt x="15311" y="3061"/>
                  </a:lnTo>
                  <a:lnTo>
                    <a:pt x="15608" y="3061"/>
                  </a:lnTo>
                  <a:lnTo>
                    <a:pt x="15904" y="3175"/>
                  </a:lnTo>
                  <a:lnTo>
                    <a:pt x="16086" y="3288"/>
                  </a:lnTo>
                  <a:lnTo>
                    <a:pt x="16382" y="3543"/>
                  </a:lnTo>
                  <a:lnTo>
                    <a:pt x="16496" y="3770"/>
                  </a:lnTo>
                  <a:lnTo>
                    <a:pt x="16633" y="4139"/>
                  </a:lnTo>
                  <a:lnTo>
                    <a:pt x="16633" y="4337"/>
                  </a:lnTo>
                  <a:lnTo>
                    <a:pt x="16724" y="4706"/>
                  </a:lnTo>
                  <a:lnTo>
                    <a:pt x="16633" y="5074"/>
                  </a:lnTo>
                  <a:lnTo>
                    <a:pt x="16633" y="5414"/>
                  </a:lnTo>
                  <a:lnTo>
                    <a:pt x="16496" y="5669"/>
                  </a:lnTo>
                  <a:lnTo>
                    <a:pt x="16382" y="5981"/>
                  </a:lnTo>
                  <a:lnTo>
                    <a:pt x="16086" y="6094"/>
                  </a:lnTo>
                  <a:lnTo>
                    <a:pt x="15904" y="6350"/>
                  </a:lnTo>
                  <a:lnTo>
                    <a:pt x="15608" y="6350"/>
                  </a:lnTo>
                  <a:lnTo>
                    <a:pt x="15311" y="6463"/>
                  </a:lnTo>
                </a:path>
              </a:pathLst>
            </a:custGeom>
            <a:solidFill>
              <a:srgbClr val="FFFFC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6871" name="sink1"/>
            <p:cNvSpPr>
              <a:spLocks noEditPoints="1" noChangeArrowheads="1"/>
            </p:cNvSpPr>
            <p:nvPr/>
          </p:nvSpPr>
          <p:spPr bwMode="auto">
            <a:xfrm>
              <a:off x="6653214" y="5653088"/>
              <a:ext cx="820704" cy="411831"/>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21600 h 21600"/>
                <a:gd name="T14" fmla="*/ 0 w 21600"/>
                <a:gd name="T15" fmla="*/ 10800 h 21600"/>
                <a:gd name="T16" fmla="*/ 968 w 21600"/>
                <a:gd name="T17" fmla="*/ 23215 h 21600"/>
                <a:gd name="T18" fmla="*/ 20654 w 21600"/>
                <a:gd name="T19" fmla="*/ 27978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10595" y="21600"/>
                  </a:moveTo>
                  <a:lnTo>
                    <a:pt x="21600" y="21600"/>
                  </a:lnTo>
                  <a:lnTo>
                    <a:pt x="21600" y="10800"/>
                  </a:lnTo>
                  <a:lnTo>
                    <a:pt x="21600" y="0"/>
                  </a:lnTo>
                  <a:lnTo>
                    <a:pt x="10709" y="0"/>
                  </a:lnTo>
                  <a:lnTo>
                    <a:pt x="0" y="0"/>
                  </a:lnTo>
                  <a:lnTo>
                    <a:pt x="0" y="10545"/>
                  </a:lnTo>
                  <a:lnTo>
                    <a:pt x="0" y="21600"/>
                  </a:lnTo>
                  <a:lnTo>
                    <a:pt x="10595" y="21600"/>
                  </a:lnTo>
                  <a:close/>
                </a:path>
                <a:path w="21600" h="21600" extrusionOk="0">
                  <a:moveTo>
                    <a:pt x="9478" y="6945"/>
                  </a:moveTo>
                  <a:lnTo>
                    <a:pt x="8157" y="7200"/>
                  </a:lnTo>
                  <a:lnTo>
                    <a:pt x="6835" y="7625"/>
                  </a:lnTo>
                  <a:lnTo>
                    <a:pt x="5787" y="8249"/>
                  </a:lnTo>
                  <a:lnTo>
                    <a:pt x="4762" y="9014"/>
                  </a:lnTo>
                  <a:lnTo>
                    <a:pt x="4375" y="9524"/>
                  </a:lnTo>
                  <a:lnTo>
                    <a:pt x="3987" y="10006"/>
                  </a:lnTo>
                  <a:lnTo>
                    <a:pt x="3646" y="10431"/>
                  </a:lnTo>
                  <a:lnTo>
                    <a:pt x="3349" y="10913"/>
                  </a:lnTo>
                  <a:lnTo>
                    <a:pt x="3144" y="11537"/>
                  </a:lnTo>
                  <a:lnTo>
                    <a:pt x="2962" y="12076"/>
                  </a:lnTo>
                  <a:lnTo>
                    <a:pt x="2848" y="12557"/>
                  </a:lnTo>
                  <a:lnTo>
                    <a:pt x="2848" y="13124"/>
                  </a:lnTo>
                  <a:lnTo>
                    <a:pt x="2962" y="13861"/>
                  </a:lnTo>
                  <a:lnTo>
                    <a:pt x="3053" y="14400"/>
                  </a:lnTo>
                  <a:lnTo>
                    <a:pt x="3258" y="14995"/>
                  </a:lnTo>
                  <a:lnTo>
                    <a:pt x="3532" y="15619"/>
                  </a:lnTo>
                  <a:lnTo>
                    <a:pt x="3828" y="16157"/>
                  </a:lnTo>
                  <a:lnTo>
                    <a:pt x="4170" y="16781"/>
                  </a:lnTo>
                  <a:lnTo>
                    <a:pt x="4671" y="17263"/>
                  </a:lnTo>
                  <a:lnTo>
                    <a:pt x="5104" y="17688"/>
                  </a:lnTo>
                  <a:lnTo>
                    <a:pt x="5696" y="18057"/>
                  </a:lnTo>
                  <a:lnTo>
                    <a:pt x="6334" y="18425"/>
                  </a:lnTo>
                  <a:lnTo>
                    <a:pt x="6927" y="18794"/>
                  </a:lnTo>
                  <a:lnTo>
                    <a:pt x="7656" y="18964"/>
                  </a:lnTo>
                  <a:lnTo>
                    <a:pt x="8339" y="19219"/>
                  </a:lnTo>
                  <a:lnTo>
                    <a:pt x="9091" y="19332"/>
                  </a:lnTo>
                  <a:lnTo>
                    <a:pt x="9866" y="19474"/>
                  </a:lnTo>
                  <a:lnTo>
                    <a:pt x="10709" y="19474"/>
                  </a:lnTo>
                  <a:lnTo>
                    <a:pt x="11438" y="19474"/>
                  </a:lnTo>
                  <a:lnTo>
                    <a:pt x="12213" y="19332"/>
                  </a:lnTo>
                  <a:lnTo>
                    <a:pt x="12965" y="19219"/>
                  </a:lnTo>
                  <a:lnTo>
                    <a:pt x="13739" y="18964"/>
                  </a:lnTo>
                  <a:lnTo>
                    <a:pt x="14377" y="18794"/>
                  </a:lnTo>
                  <a:lnTo>
                    <a:pt x="15061" y="18425"/>
                  </a:lnTo>
                  <a:lnTo>
                    <a:pt x="15608" y="18057"/>
                  </a:lnTo>
                  <a:lnTo>
                    <a:pt x="16200" y="17688"/>
                  </a:lnTo>
                  <a:lnTo>
                    <a:pt x="16724" y="17263"/>
                  </a:lnTo>
                  <a:lnTo>
                    <a:pt x="17134" y="16781"/>
                  </a:lnTo>
                  <a:lnTo>
                    <a:pt x="17613" y="16157"/>
                  </a:lnTo>
                  <a:lnTo>
                    <a:pt x="17863" y="15619"/>
                  </a:lnTo>
                  <a:lnTo>
                    <a:pt x="18159" y="14995"/>
                  </a:lnTo>
                  <a:lnTo>
                    <a:pt x="18342" y="14400"/>
                  </a:lnTo>
                  <a:lnTo>
                    <a:pt x="18456" y="13861"/>
                  </a:lnTo>
                  <a:lnTo>
                    <a:pt x="18547" y="13124"/>
                  </a:lnTo>
                  <a:lnTo>
                    <a:pt x="18456" y="12557"/>
                  </a:lnTo>
                  <a:lnTo>
                    <a:pt x="18342" y="12076"/>
                  </a:lnTo>
                  <a:lnTo>
                    <a:pt x="18251" y="11537"/>
                  </a:lnTo>
                  <a:lnTo>
                    <a:pt x="17954" y="10913"/>
                  </a:lnTo>
                  <a:lnTo>
                    <a:pt x="17704" y="10431"/>
                  </a:lnTo>
                  <a:lnTo>
                    <a:pt x="17430" y="10006"/>
                  </a:lnTo>
                  <a:lnTo>
                    <a:pt x="17020" y="9524"/>
                  </a:lnTo>
                  <a:lnTo>
                    <a:pt x="16633" y="9014"/>
                  </a:lnTo>
                  <a:lnTo>
                    <a:pt x="15699" y="8362"/>
                  </a:lnTo>
                  <a:lnTo>
                    <a:pt x="14582" y="7625"/>
                  </a:lnTo>
                  <a:lnTo>
                    <a:pt x="13352" y="7200"/>
                  </a:lnTo>
                  <a:lnTo>
                    <a:pt x="12030" y="6945"/>
                  </a:lnTo>
                  <a:moveTo>
                    <a:pt x="10800" y="12557"/>
                  </a:moveTo>
                  <a:lnTo>
                    <a:pt x="11096" y="12444"/>
                  </a:lnTo>
                  <a:lnTo>
                    <a:pt x="11301" y="12444"/>
                  </a:lnTo>
                  <a:lnTo>
                    <a:pt x="11438" y="12331"/>
                  </a:lnTo>
                  <a:lnTo>
                    <a:pt x="11643" y="12076"/>
                  </a:lnTo>
                  <a:lnTo>
                    <a:pt x="11825" y="11820"/>
                  </a:lnTo>
                  <a:lnTo>
                    <a:pt x="11939" y="11594"/>
                  </a:lnTo>
                  <a:lnTo>
                    <a:pt x="11939" y="11282"/>
                  </a:lnTo>
                  <a:lnTo>
                    <a:pt x="12030" y="11055"/>
                  </a:lnTo>
                  <a:lnTo>
                    <a:pt x="12030" y="3912"/>
                  </a:lnTo>
                  <a:lnTo>
                    <a:pt x="11939" y="3543"/>
                  </a:lnTo>
                  <a:lnTo>
                    <a:pt x="11939" y="3288"/>
                  </a:lnTo>
                  <a:lnTo>
                    <a:pt x="11825" y="3061"/>
                  </a:lnTo>
                  <a:lnTo>
                    <a:pt x="11643" y="2806"/>
                  </a:lnTo>
                  <a:lnTo>
                    <a:pt x="11438" y="2636"/>
                  </a:lnTo>
                  <a:lnTo>
                    <a:pt x="11301" y="2494"/>
                  </a:lnTo>
                  <a:lnTo>
                    <a:pt x="11096" y="2381"/>
                  </a:lnTo>
                  <a:lnTo>
                    <a:pt x="10800" y="2381"/>
                  </a:lnTo>
                  <a:lnTo>
                    <a:pt x="10595" y="2381"/>
                  </a:lnTo>
                  <a:lnTo>
                    <a:pt x="10299" y="2494"/>
                  </a:lnTo>
                  <a:lnTo>
                    <a:pt x="10162" y="2636"/>
                  </a:lnTo>
                  <a:lnTo>
                    <a:pt x="9957" y="2806"/>
                  </a:lnTo>
                  <a:lnTo>
                    <a:pt x="9775" y="3061"/>
                  </a:lnTo>
                  <a:lnTo>
                    <a:pt x="9661" y="3288"/>
                  </a:lnTo>
                  <a:lnTo>
                    <a:pt x="9661" y="3543"/>
                  </a:lnTo>
                  <a:lnTo>
                    <a:pt x="9570" y="3912"/>
                  </a:lnTo>
                  <a:lnTo>
                    <a:pt x="9570" y="11055"/>
                  </a:lnTo>
                  <a:lnTo>
                    <a:pt x="9661" y="11282"/>
                  </a:lnTo>
                  <a:lnTo>
                    <a:pt x="9661" y="11594"/>
                  </a:lnTo>
                  <a:lnTo>
                    <a:pt x="9775" y="11820"/>
                  </a:lnTo>
                  <a:lnTo>
                    <a:pt x="9957" y="12076"/>
                  </a:lnTo>
                  <a:lnTo>
                    <a:pt x="10162" y="12331"/>
                  </a:lnTo>
                  <a:lnTo>
                    <a:pt x="10299" y="12444"/>
                  </a:lnTo>
                  <a:lnTo>
                    <a:pt x="10595" y="12444"/>
                  </a:lnTo>
                  <a:lnTo>
                    <a:pt x="10800" y="12557"/>
                  </a:lnTo>
                  <a:moveTo>
                    <a:pt x="6289" y="6463"/>
                  </a:moveTo>
                  <a:lnTo>
                    <a:pt x="6539" y="6350"/>
                  </a:lnTo>
                  <a:lnTo>
                    <a:pt x="6722" y="6350"/>
                  </a:lnTo>
                  <a:lnTo>
                    <a:pt x="7018" y="6094"/>
                  </a:lnTo>
                  <a:lnTo>
                    <a:pt x="7223" y="5981"/>
                  </a:lnTo>
                  <a:lnTo>
                    <a:pt x="7405" y="5669"/>
                  </a:lnTo>
                  <a:lnTo>
                    <a:pt x="7519" y="5414"/>
                  </a:lnTo>
                  <a:lnTo>
                    <a:pt x="7610" y="5074"/>
                  </a:lnTo>
                  <a:lnTo>
                    <a:pt x="7610" y="4706"/>
                  </a:lnTo>
                  <a:lnTo>
                    <a:pt x="7610" y="4337"/>
                  </a:lnTo>
                  <a:lnTo>
                    <a:pt x="7519" y="4139"/>
                  </a:lnTo>
                  <a:lnTo>
                    <a:pt x="7405" y="3770"/>
                  </a:lnTo>
                  <a:lnTo>
                    <a:pt x="7223" y="3543"/>
                  </a:lnTo>
                  <a:lnTo>
                    <a:pt x="7018" y="3288"/>
                  </a:lnTo>
                  <a:lnTo>
                    <a:pt x="6722" y="3175"/>
                  </a:lnTo>
                  <a:lnTo>
                    <a:pt x="6539" y="3061"/>
                  </a:lnTo>
                  <a:lnTo>
                    <a:pt x="6289" y="3061"/>
                  </a:lnTo>
                  <a:lnTo>
                    <a:pt x="5992" y="3061"/>
                  </a:lnTo>
                  <a:lnTo>
                    <a:pt x="5696" y="3175"/>
                  </a:lnTo>
                  <a:lnTo>
                    <a:pt x="5514" y="3288"/>
                  </a:lnTo>
                  <a:lnTo>
                    <a:pt x="5309" y="3543"/>
                  </a:lnTo>
                  <a:lnTo>
                    <a:pt x="5104" y="3770"/>
                  </a:lnTo>
                  <a:lnTo>
                    <a:pt x="4967" y="4139"/>
                  </a:lnTo>
                  <a:lnTo>
                    <a:pt x="4967" y="4337"/>
                  </a:lnTo>
                  <a:lnTo>
                    <a:pt x="4876" y="4706"/>
                  </a:lnTo>
                  <a:lnTo>
                    <a:pt x="4967" y="5074"/>
                  </a:lnTo>
                  <a:lnTo>
                    <a:pt x="4967" y="5414"/>
                  </a:lnTo>
                  <a:lnTo>
                    <a:pt x="5104" y="5669"/>
                  </a:lnTo>
                  <a:lnTo>
                    <a:pt x="5309" y="5981"/>
                  </a:lnTo>
                  <a:lnTo>
                    <a:pt x="5514" y="6094"/>
                  </a:lnTo>
                  <a:lnTo>
                    <a:pt x="5696" y="6350"/>
                  </a:lnTo>
                  <a:lnTo>
                    <a:pt x="5992" y="6350"/>
                  </a:lnTo>
                  <a:lnTo>
                    <a:pt x="6289" y="6463"/>
                  </a:lnTo>
                  <a:moveTo>
                    <a:pt x="15311" y="6463"/>
                  </a:moveTo>
                  <a:lnTo>
                    <a:pt x="15061" y="6350"/>
                  </a:lnTo>
                  <a:lnTo>
                    <a:pt x="14878" y="6350"/>
                  </a:lnTo>
                  <a:lnTo>
                    <a:pt x="14582" y="6094"/>
                  </a:lnTo>
                  <a:lnTo>
                    <a:pt x="14377" y="5981"/>
                  </a:lnTo>
                  <a:lnTo>
                    <a:pt x="14195" y="5669"/>
                  </a:lnTo>
                  <a:lnTo>
                    <a:pt x="14081" y="5414"/>
                  </a:lnTo>
                  <a:lnTo>
                    <a:pt x="13990" y="5074"/>
                  </a:lnTo>
                  <a:lnTo>
                    <a:pt x="13990" y="4706"/>
                  </a:lnTo>
                  <a:lnTo>
                    <a:pt x="13990" y="4337"/>
                  </a:lnTo>
                  <a:lnTo>
                    <a:pt x="14081" y="4139"/>
                  </a:lnTo>
                  <a:lnTo>
                    <a:pt x="14195" y="3770"/>
                  </a:lnTo>
                  <a:lnTo>
                    <a:pt x="14377" y="3543"/>
                  </a:lnTo>
                  <a:lnTo>
                    <a:pt x="14582" y="3288"/>
                  </a:lnTo>
                  <a:lnTo>
                    <a:pt x="14878" y="3175"/>
                  </a:lnTo>
                  <a:lnTo>
                    <a:pt x="15061" y="3061"/>
                  </a:lnTo>
                  <a:lnTo>
                    <a:pt x="15311" y="3061"/>
                  </a:lnTo>
                  <a:lnTo>
                    <a:pt x="15608" y="3061"/>
                  </a:lnTo>
                  <a:lnTo>
                    <a:pt x="15904" y="3175"/>
                  </a:lnTo>
                  <a:lnTo>
                    <a:pt x="16086" y="3288"/>
                  </a:lnTo>
                  <a:lnTo>
                    <a:pt x="16382" y="3543"/>
                  </a:lnTo>
                  <a:lnTo>
                    <a:pt x="16496" y="3770"/>
                  </a:lnTo>
                  <a:lnTo>
                    <a:pt x="16633" y="4139"/>
                  </a:lnTo>
                  <a:lnTo>
                    <a:pt x="16633" y="4337"/>
                  </a:lnTo>
                  <a:lnTo>
                    <a:pt x="16724" y="4706"/>
                  </a:lnTo>
                  <a:lnTo>
                    <a:pt x="16633" y="5074"/>
                  </a:lnTo>
                  <a:lnTo>
                    <a:pt x="16633" y="5414"/>
                  </a:lnTo>
                  <a:lnTo>
                    <a:pt x="16496" y="5669"/>
                  </a:lnTo>
                  <a:lnTo>
                    <a:pt x="16382" y="5981"/>
                  </a:lnTo>
                  <a:lnTo>
                    <a:pt x="16086" y="6094"/>
                  </a:lnTo>
                  <a:lnTo>
                    <a:pt x="15904" y="6350"/>
                  </a:lnTo>
                  <a:lnTo>
                    <a:pt x="15608" y="6350"/>
                  </a:lnTo>
                  <a:lnTo>
                    <a:pt x="15311" y="6463"/>
                  </a:lnTo>
                </a:path>
              </a:pathLst>
            </a:custGeom>
            <a:solidFill>
              <a:srgbClr val="FFFFC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6872" name="sink1"/>
            <p:cNvSpPr>
              <a:spLocks noEditPoints="1" noChangeArrowheads="1"/>
            </p:cNvSpPr>
            <p:nvPr/>
          </p:nvSpPr>
          <p:spPr bwMode="auto">
            <a:xfrm>
              <a:off x="7777164" y="5653088"/>
              <a:ext cx="820704" cy="411831"/>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21600 h 21600"/>
                <a:gd name="T14" fmla="*/ 0 w 21600"/>
                <a:gd name="T15" fmla="*/ 10800 h 21600"/>
                <a:gd name="T16" fmla="*/ 968 w 21600"/>
                <a:gd name="T17" fmla="*/ 23215 h 21600"/>
                <a:gd name="T18" fmla="*/ 20654 w 21600"/>
                <a:gd name="T19" fmla="*/ 27978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10595" y="21600"/>
                  </a:moveTo>
                  <a:lnTo>
                    <a:pt x="21600" y="21600"/>
                  </a:lnTo>
                  <a:lnTo>
                    <a:pt x="21600" y="10800"/>
                  </a:lnTo>
                  <a:lnTo>
                    <a:pt x="21600" y="0"/>
                  </a:lnTo>
                  <a:lnTo>
                    <a:pt x="10709" y="0"/>
                  </a:lnTo>
                  <a:lnTo>
                    <a:pt x="0" y="0"/>
                  </a:lnTo>
                  <a:lnTo>
                    <a:pt x="0" y="10545"/>
                  </a:lnTo>
                  <a:lnTo>
                    <a:pt x="0" y="21600"/>
                  </a:lnTo>
                  <a:lnTo>
                    <a:pt x="10595" y="21600"/>
                  </a:lnTo>
                  <a:close/>
                </a:path>
                <a:path w="21600" h="21600" extrusionOk="0">
                  <a:moveTo>
                    <a:pt x="9478" y="6945"/>
                  </a:moveTo>
                  <a:lnTo>
                    <a:pt x="8157" y="7200"/>
                  </a:lnTo>
                  <a:lnTo>
                    <a:pt x="6835" y="7625"/>
                  </a:lnTo>
                  <a:lnTo>
                    <a:pt x="5787" y="8249"/>
                  </a:lnTo>
                  <a:lnTo>
                    <a:pt x="4762" y="9014"/>
                  </a:lnTo>
                  <a:lnTo>
                    <a:pt x="4375" y="9524"/>
                  </a:lnTo>
                  <a:lnTo>
                    <a:pt x="3987" y="10006"/>
                  </a:lnTo>
                  <a:lnTo>
                    <a:pt x="3646" y="10431"/>
                  </a:lnTo>
                  <a:lnTo>
                    <a:pt x="3349" y="10913"/>
                  </a:lnTo>
                  <a:lnTo>
                    <a:pt x="3144" y="11537"/>
                  </a:lnTo>
                  <a:lnTo>
                    <a:pt x="2962" y="12076"/>
                  </a:lnTo>
                  <a:lnTo>
                    <a:pt x="2848" y="12557"/>
                  </a:lnTo>
                  <a:lnTo>
                    <a:pt x="2848" y="13124"/>
                  </a:lnTo>
                  <a:lnTo>
                    <a:pt x="2962" y="13861"/>
                  </a:lnTo>
                  <a:lnTo>
                    <a:pt x="3053" y="14400"/>
                  </a:lnTo>
                  <a:lnTo>
                    <a:pt x="3258" y="14995"/>
                  </a:lnTo>
                  <a:lnTo>
                    <a:pt x="3532" y="15619"/>
                  </a:lnTo>
                  <a:lnTo>
                    <a:pt x="3828" y="16157"/>
                  </a:lnTo>
                  <a:lnTo>
                    <a:pt x="4170" y="16781"/>
                  </a:lnTo>
                  <a:lnTo>
                    <a:pt x="4671" y="17263"/>
                  </a:lnTo>
                  <a:lnTo>
                    <a:pt x="5104" y="17688"/>
                  </a:lnTo>
                  <a:lnTo>
                    <a:pt x="5696" y="18057"/>
                  </a:lnTo>
                  <a:lnTo>
                    <a:pt x="6334" y="18425"/>
                  </a:lnTo>
                  <a:lnTo>
                    <a:pt x="6927" y="18794"/>
                  </a:lnTo>
                  <a:lnTo>
                    <a:pt x="7656" y="18964"/>
                  </a:lnTo>
                  <a:lnTo>
                    <a:pt x="8339" y="19219"/>
                  </a:lnTo>
                  <a:lnTo>
                    <a:pt x="9091" y="19332"/>
                  </a:lnTo>
                  <a:lnTo>
                    <a:pt x="9866" y="19474"/>
                  </a:lnTo>
                  <a:lnTo>
                    <a:pt x="10709" y="19474"/>
                  </a:lnTo>
                  <a:lnTo>
                    <a:pt x="11438" y="19474"/>
                  </a:lnTo>
                  <a:lnTo>
                    <a:pt x="12213" y="19332"/>
                  </a:lnTo>
                  <a:lnTo>
                    <a:pt x="12965" y="19219"/>
                  </a:lnTo>
                  <a:lnTo>
                    <a:pt x="13739" y="18964"/>
                  </a:lnTo>
                  <a:lnTo>
                    <a:pt x="14377" y="18794"/>
                  </a:lnTo>
                  <a:lnTo>
                    <a:pt x="15061" y="18425"/>
                  </a:lnTo>
                  <a:lnTo>
                    <a:pt x="15608" y="18057"/>
                  </a:lnTo>
                  <a:lnTo>
                    <a:pt x="16200" y="17688"/>
                  </a:lnTo>
                  <a:lnTo>
                    <a:pt x="16724" y="17263"/>
                  </a:lnTo>
                  <a:lnTo>
                    <a:pt x="17134" y="16781"/>
                  </a:lnTo>
                  <a:lnTo>
                    <a:pt x="17613" y="16157"/>
                  </a:lnTo>
                  <a:lnTo>
                    <a:pt x="17863" y="15619"/>
                  </a:lnTo>
                  <a:lnTo>
                    <a:pt x="18159" y="14995"/>
                  </a:lnTo>
                  <a:lnTo>
                    <a:pt x="18342" y="14400"/>
                  </a:lnTo>
                  <a:lnTo>
                    <a:pt x="18456" y="13861"/>
                  </a:lnTo>
                  <a:lnTo>
                    <a:pt x="18547" y="13124"/>
                  </a:lnTo>
                  <a:lnTo>
                    <a:pt x="18456" y="12557"/>
                  </a:lnTo>
                  <a:lnTo>
                    <a:pt x="18342" y="12076"/>
                  </a:lnTo>
                  <a:lnTo>
                    <a:pt x="18251" y="11537"/>
                  </a:lnTo>
                  <a:lnTo>
                    <a:pt x="17954" y="10913"/>
                  </a:lnTo>
                  <a:lnTo>
                    <a:pt x="17704" y="10431"/>
                  </a:lnTo>
                  <a:lnTo>
                    <a:pt x="17430" y="10006"/>
                  </a:lnTo>
                  <a:lnTo>
                    <a:pt x="17020" y="9524"/>
                  </a:lnTo>
                  <a:lnTo>
                    <a:pt x="16633" y="9014"/>
                  </a:lnTo>
                  <a:lnTo>
                    <a:pt x="15699" y="8362"/>
                  </a:lnTo>
                  <a:lnTo>
                    <a:pt x="14582" y="7625"/>
                  </a:lnTo>
                  <a:lnTo>
                    <a:pt x="13352" y="7200"/>
                  </a:lnTo>
                  <a:lnTo>
                    <a:pt x="12030" y="6945"/>
                  </a:lnTo>
                  <a:moveTo>
                    <a:pt x="10800" y="12557"/>
                  </a:moveTo>
                  <a:lnTo>
                    <a:pt x="11096" y="12444"/>
                  </a:lnTo>
                  <a:lnTo>
                    <a:pt x="11301" y="12444"/>
                  </a:lnTo>
                  <a:lnTo>
                    <a:pt x="11438" y="12331"/>
                  </a:lnTo>
                  <a:lnTo>
                    <a:pt x="11643" y="12076"/>
                  </a:lnTo>
                  <a:lnTo>
                    <a:pt x="11825" y="11820"/>
                  </a:lnTo>
                  <a:lnTo>
                    <a:pt x="11939" y="11594"/>
                  </a:lnTo>
                  <a:lnTo>
                    <a:pt x="11939" y="11282"/>
                  </a:lnTo>
                  <a:lnTo>
                    <a:pt x="12030" y="11055"/>
                  </a:lnTo>
                  <a:lnTo>
                    <a:pt x="12030" y="3912"/>
                  </a:lnTo>
                  <a:lnTo>
                    <a:pt x="11939" y="3543"/>
                  </a:lnTo>
                  <a:lnTo>
                    <a:pt x="11939" y="3288"/>
                  </a:lnTo>
                  <a:lnTo>
                    <a:pt x="11825" y="3061"/>
                  </a:lnTo>
                  <a:lnTo>
                    <a:pt x="11643" y="2806"/>
                  </a:lnTo>
                  <a:lnTo>
                    <a:pt x="11438" y="2636"/>
                  </a:lnTo>
                  <a:lnTo>
                    <a:pt x="11301" y="2494"/>
                  </a:lnTo>
                  <a:lnTo>
                    <a:pt x="11096" y="2381"/>
                  </a:lnTo>
                  <a:lnTo>
                    <a:pt x="10800" y="2381"/>
                  </a:lnTo>
                  <a:lnTo>
                    <a:pt x="10595" y="2381"/>
                  </a:lnTo>
                  <a:lnTo>
                    <a:pt x="10299" y="2494"/>
                  </a:lnTo>
                  <a:lnTo>
                    <a:pt x="10162" y="2636"/>
                  </a:lnTo>
                  <a:lnTo>
                    <a:pt x="9957" y="2806"/>
                  </a:lnTo>
                  <a:lnTo>
                    <a:pt x="9775" y="3061"/>
                  </a:lnTo>
                  <a:lnTo>
                    <a:pt x="9661" y="3288"/>
                  </a:lnTo>
                  <a:lnTo>
                    <a:pt x="9661" y="3543"/>
                  </a:lnTo>
                  <a:lnTo>
                    <a:pt x="9570" y="3912"/>
                  </a:lnTo>
                  <a:lnTo>
                    <a:pt x="9570" y="11055"/>
                  </a:lnTo>
                  <a:lnTo>
                    <a:pt x="9661" y="11282"/>
                  </a:lnTo>
                  <a:lnTo>
                    <a:pt x="9661" y="11594"/>
                  </a:lnTo>
                  <a:lnTo>
                    <a:pt x="9775" y="11820"/>
                  </a:lnTo>
                  <a:lnTo>
                    <a:pt x="9957" y="12076"/>
                  </a:lnTo>
                  <a:lnTo>
                    <a:pt x="10162" y="12331"/>
                  </a:lnTo>
                  <a:lnTo>
                    <a:pt x="10299" y="12444"/>
                  </a:lnTo>
                  <a:lnTo>
                    <a:pt x="10595" y="12444"/>
                  </a:lnTo>
                  <a:lnTo>
                    <a:pt x="10800" y="12557"/>
                  </a:lnTo>
                  <a:moveTo>
                    <a:pt x="6289" y="6463"/>
                  </a:moveTo>
                  <a:lnTo>
                    <a:pt x="6539" y="6350"/>
                  </a:lnTo>
                  <a:lnTo>
                    <a:pt x="6722" y="6350"/>
                  </a:lnTo>
                  <a:lnTo>
                    <a:pt x="7018" y="6094"/>
                  </a:lnTo>
                  <a:lnTo>
                    <a:pt x="7223" y="5981"/>
                  </a:lnTo>
                  <a:lnTo>
                    <a:pt x="7405" y="5669"/>
                  </a:lnTo>
                  <a:lnTo>
                    <a:pt x="7519" y="5414"/>
                  </a:lnTo>
                  <a:lnTo>
                    <a:pt x="7610" y="5074"/>
                  </a:lnTo>
                  <a:lnTo>
                    <a:pt x="7610" y="4706"/>
                  </a:lnTo>
                  <a:lnTo>
                    <a:pt x="7610" y="4337"/>
                  </a:lnTo>
                  <a:lnTo>
                    <a:pt x="7519" y="4139"/>
                  </a:lnTo>
                  <a:lnTo>
                    <a:pt x="7405" y="3770"/>
                  </a:lnTo>
                  <a:lnTo>
                    <a:pt x="7223" y="3543"/>
                  </a:lnTo>
                  <a:lnTo>
                    <a:pt x="7018" y="3288"/>
                  </a:lnTo>
                  <a:lnTo>
                    <a:pt x="6722" y="3175"/>
                  </a:lnTo>
                  <a:lnTo>
                    <a:pt x="6539" y="3061"/>
                  </a:lnTo>
                  <a:lnTo>
                    <a:pt x="6289" y="3061"/>
                  </a:lnTo>
                  <a:lnTo>
                    <a:pt x="5992" y="3061"/>
                  </a:lnTo>
                  <a:lnTo>
                    <a:pt x="5696" y="3175"/>
                  </a:lnTo>
                  <a:lnTo>
                    <a:pt x="5514" y="3288"/>
                  </a:lnTo>
                  <a:lnTo>
                    <a:pt x="5309" y="3543"/>
                  </a:lnTo>
                  <a:lnTo>
                    <a:pt x="5104" y="3770"/>
                  </a:lnTo>
                  <a:lnTo>
                    <a:pt x="4967" y="4139"/>
                  </a:lnTo>
                  <a:lnTo>
                    <a:pt x="4967" y="4337"/>
                  </a:lnTo>
                  <a:lnTo>
                    <a:pt x="4876" y="4706"/>
                  </a:lnTo>
                  <a:lnTo>
                    <a:pt x="4967" y="5074"/>
                  </a:lnTo>
                  <a:lnTo>
                    <a:pt x="4967" y="5414"/>
                  </a:lnTo>
                  <a:lnTo>
                    <a:pt x="5104" y="5669"/>
                  </a:lnTo>
                  <a:lnTo>
                    <a:pt x="5309" y="5981"/>
                  </a:lnTo>
                  <a:lnTo>
                    <a:pt x="5514" y="6094"/>
                  </a:lnTo>
                  <a:lnTo>
                    <a:pt x="5696" y="6350"/>
                  </a:lnTo>
                  <a:lnTo>
                    <a:pt x="5992" y="6350"/>
                  </a:lnTo>
                  <a:lnTo>
                    <a:pt x="6289" y="6463"/>
                  </a:lnTo>
                  <a:moveTo>
                    <a:pt x="15311" y="6463"/>
                  </a:moveTo>
                  <a:lnTo>
                    <a:pt x="15061" y="6350"/>
                  </a:lnTo>
                  <a:lnTo>
                    <a:pt x="14878" y="6350"/>
                  </a:lnTo>
                  <a:lnTo>
                    <a:pt x="14582" y="6094"/>
                  </a:lnTo>
                  <a:lnTo>
                    <a:pt x="14377" y="5981"/>
                  </a:lnTo>
                  <a:lnTo>
                    <a:pt x="14195" y="5669"/>
                  </a:lnTo>
                  <a:lnTo>
                    <a:pt x="14081" y="5414"/>
                  </a:lnTo>
                  <a:lnTo>
                    <a:pt x="13990" y="5074"/>
                  </a:lnTo>
                  <a:lnTo>
                    <a:pt x="13990" y="4706"/>
                  </a:lnTo>
                  <a:lnTo>
                    <a:pt x="13990" y="4337"/>
                  </a:lnTo>
                  <a:lnTo>
                    <a:pt x="14081" y="4139"/>
                  </a:lnTo>
                  <a:lnTo>
                    <a:pt x="14195" y="3770"/>
                  </a:lnTo>
                  <a:lnTo>
                    <a:pt x="14377" y="3543"/>
                  </a:lnTo>
                  <a:lnTo>
                    <a:pt x="14582" y="3288"/>
                  </a:lnTo>
                  <a:lnTo>
                    <a:pt x="14878" y="3175"/>
                  </a:lnTo>
                  <a:lnTo>
                    <a:pt x="15061" y="3061"/>
                  </a:lnTo>
                  <a:lnTo>
                    <a:pt x="15311" y="3061"/>
                  </a:lnTo>
                  <a:lnTo>
                    <a:pt x="15608" y="3061"/>
                  </a:lnTo>
                  <a:lnTo>
                    <a:pt x="15904" y="3175"/>
                  </a:lnTo>
                  <a:lnTo>
                    <a:pt x="16086" y="3288"/>
                  </a:lnTo>
                  <a:lnTo>
                    <a:pt x="16382" y="3543"/>
                  </a:lnTo>
                  <a:lnTo>
                    <a:pt x="16496" y="3770"/>
                  </a:lnTo>
                  <a:lnTo>
                    <a:pt x="16633" y="4139"/>
                  </a:lnTo>
                  <a:lnTo>
                    <a:pt x="16633" y="4337"/>
                  </a:lnTo>
                  <a:lnTo>
                    <a:pt x="16724" y="4706"/>
                  </a:lnTo>
                  <a:lnTo>
                    <a:pt x="16633" y="5074"/>
                  </a:lnTo>
                  <a:lnTo>
                    <a:pt x="16633" y="5414"/>
                  </a:lnTo>
                  <a:lnTo>
                    <a:pt x="16496" y="5669"/>
                  </a:lnTo>
                  <a:lnTo>
                    <a:pt x="16382" y="5981"/>
                  </a:lnTo>
                  <a:lnTo>
                    <a:pt x="16086" y="6094"/>
                  </a:lnTo>
                  <a:lnTo>
                    <a:pt x="15904" y="6350"/>
                  </a:lnTo>
                  <a:lnTo>
                    <a:pt x="15608" y="6350"/>
                  </a:lnTo>
                  <a:lnTo>
                    <a:pt x="15311" y="6463"/>
                  </a:lnTo>
                </a:path>
              </a:pathLst>
            </a:custGeom>
            <a:solidFill>
              <a:srgbClr val="FFFFC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 name="Rectangle 27"/>
            <p:cNvSpPr/>
            <p:nvPr/>
          </p:nvSpPr>
          <p:spPr bwMode="auto">
            <a:xfrm>
              <a:off x="7543800" y="3419475"/>
              <a:ext cx="1142849" cy="1400175"/>
            </a:xfrm>
            <a:prstGeom prst="rect">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Humnst777 Lt BT" pitchFamily="125" charset="0"/>
              </a:endParaRPr>
            </a:p>
          </p:txBody>
        </p:sp>
        <p:sp>
          <p:nvSpPr>
            <p:cNvPr id="30" name="Rectangle 29"/>
            <p:cNvSpPr/>
            <p:nvPr/>
          </p:nvSpPr>
          <p:spPr bwMode="auto">
            <a:xfrm>
              <a:off x="6372225" y="3419475"/>
              <a:ext cx="1142849" cy="1400175"/>
            </a:xfrm>
            <a:prstGeom prst="rect">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Humnst777 Lt BT" pitchFamily="125" charset="0"/>
              </a:endParaRPr>
            </a:p>
          </p:txBody>
        </p:sp>
        <p:sp>
          <p:nvSpPr>
            <p:cNvPr id="31" name="Rectangle 30"/>
            <p:cNvSpPr/>
            <p:nvPr/>
          </p:nvSpPr>
          <p:spPr bwMode="auto">
            <a:xfrm>
              <a:off x="5210175" y="3419475"/>
              <a:ext cx="1142849" cy="1400175"/>
            </a:xfrm>
            <a:prstGeom prst="rect">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Humnst777 Lt BT" pitchFamily="125" charset="0"/>
              </a:endParaRPr>
            </a:p>
          </p:txBody>
        </p:sp>
        <p:pic>
          <p:nvPicPr>
            <p:cNvPr id="36874" name="Picture 10" descr="C:\Documents and Settings\mjwoolf\Local Settings\Temporary Internet Files\Content.IE5\QHVD3N0Q\MC900104750[1].wmf"/>
            <p:cNvPicPr>
              <a:picLocks noChangeAspect="1" noChangeArrowheads="1"/>
            </p:cNvPicPr>
            <p:nvPr/>
          </p:nvPicPr>
          <p:blipFill>
            <a:blip r:embed="rId4"/>
            <a:srcRect/>
            <a:stretch>
              <a:fillRect/>
            </a:stretch>
          </p:blipFill>
          <p:spPr bwMode="auto">
            <a:xfrm>
              <a:off x="3837737" y="4213936"/>
              <a:ext cx="780397" cy="415214"/>
            </a:xfrm>
            <a:prstGeom prst="rect">
              <a:avLst/>
            </a:prstGeom>
            <a:noFill/>
          </p:spPr>
        </p:pic>
        <p:sp>
          <p:nvSpPr>
            <p:cNvPr id="34" name="Rectangle 33"/>
            <p:cNvSpPr/>
            <p:nvPr/>
          </p:nvSpPr>
          <p:spPr bwMode="auto">
            <a:xfrm>
              <a:off x="4667250" y="3371850"/>
              <a:ext cx="4095750" cy="2771775"/>
            </a:xfrm>
            <a:prstGeom prst="rect">
              <a:avLst/>
            </a:prstGeom>
            <a:noFill/>
            <a:ln w="635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Humnst777 Lt BT" pitchFamily="125" charset="0"/>
              </a:endParaRPr>
            </a:p>
          </p:txBody>
        </p:sp>
        <p:sp>
          <p:nvSpPr>
            <p:cNvPr id="36875" name="door"/>
            <p:cNvSpPr>
              <a:spLocks noEditPoints="1" noChangeArrowheads="1"/>
            </p:cNvSpPr>
            <p:nvPr/>
          </p:nvSpPr>
          <p:spPr bwMode="auto">
            <a:xfrm rot="5400000" flipV="1">
              <a:off x="3779044" y="4812507"/>
              <a:ext cx="904875" cy="947737"/>
            </a:xfrm>
            <a:custGeom>
              <a:avLst/>
              <a:gdLst>
                <a:gd name="T0" fmla="*/ 21600 w 21600"/>
                <a:gd name="T1" fmla="*/ 21600 h 21600"/>
                <a:gd name="T2" fmla="*/ 6007 w 21600"/>
                <a:gd name="T3" fmla="*/ 127 h 21600"/>
                <a:gd name="T4" fmla="*/ 0 w 21600"/>
                <a:gd name="T5" fmla="*/ 21600 h 21600"/>
                <a:gd name="T6" fmla="*/ 2668 w 21600"/>
                <a:gd name="T7" fmla="*/ 11181 h 21600"/>
                <a:gd name="T8" fmla="*/ 13404 w 21600"/>
                <a:gd name="T9" fmla="*/ 20139 h 21600"/>
              </a:gdLst>
              <a:ahLst/>
              <a:cxnLst>
                <a:cxn ang="0">
                  <a:pos x="T0" y="T1"/>
                </a:cxn>
                <a:cxn ang="0">
                  <a:pos x="T2" y="T3"/>
                </a:cxn>
                <a:cxn ang="0">
                  <a:pos x="T4" y="T5"/>
                </a:cxn>
              </a:cxnLst>
              <a:rect l="T6" t="T7" r="T8" b="T9"/>
              <a:pathLst>
                <a:path w="21600" h="21600">
                  <a:moveTo>
                    <a:pt x="21600" y="21600"/>
                  </a:moveTo>
                  <a:lnTo>
                    <a:pt x="6007" y="127"/>
                  </a:lnTo>
                  <a:lnTo>
                    <a:pt x="4665" y="2541"/>
                  </a:lnTo>
                  <a:lnTo>
                    <a:pt x="3579" y="5209"/>
                  </a:lnTo>
                  <a:lnTo>
                    <a:pt x="2492" y="8259"/>
                  </a:lnTo>
                  <a:lnTo>
                    <a:pt x="1598" y="11308"/>
                  </a:lnTo>
                  <a:lnTo>
                    <a:pt x="959" y="14739"/>
                  </a:lnTo>
                  <a:lnTo>
                    <a:pt x="383" y="18169"/>
                  </a:lnTo>
                  <a:lnTo>
                    <a:pt x="0" y="21600"/>
                  </a:lnTo>
                </a:path>
              </a:pathLst>
            </a:custGeom>
            <a:noFill/>
            <a:ln w="381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cxnSp>
          <p:nvCxnSpPr>
            <p:cNvPr id="37" name="Straight Connector 36"/>
            <p:cNvCxnSpPr/>
            <p:nvPr/>
          </p:nvCxnSpPr>
          <p:spPr bwMode="auto">
            <a:xfrm>
              <a:off x="4667250" y="4833938"/>
              <a:ext cx="0" cy="904875"/>
            </a:xfrm>
            <a:prstGeom prst="line">
              <a:avLst/>
            </a:prstGeom>
            <a:solidFill>
              <a:schemeClr val="accent1"/>
            </a:solidFill>
            <a:ln w="69850" cap="flat" cmpd="sng" algn="ctr">
              <a:solidFill>
                <a:schemeClr val="bg1"/>
              </a:solidFill>
              <a:prstDash val="solid"/>
              <a:round/>
              <a:headEnd type="none" w="med" len="med"/>
              <a:tailEnd type="none" w="med" len="med"/>
            </a:ln>
            <a:effectLst/>
          </p:spPr>
        </p:cxnSp>
        <p:grpSp>
          <p:nvGrpSpPr>
            <p:cNvPr id="38" name="Group 37"/>
            <p:cNvGrpSpPr/>
            <p:nvPr/>
          </p:nvGrpSpPr>
          <p:grpSpPr>
            <a:xfrm>
              <a:off x="5248275" y="3590926"/>
              <a:ext cx="895350" cy="952500"/>
              <a:chOff x="7600950" y="2867025"/>
              <a:chExt cx="1352550" cy="1514475"/>
            </a:xfrm>
          </p:grpSpPr>
          <p:sp>
            <p:nvSpPr>
              <p:cNvPr id="39" name="Oval 38"/>
              <p:cNvSpPr/>
              <p:nvPr/>
            </p:nvSpPr>
            <p:spPr bwMode="auto">
              <a:xfrm>
                <a:off x="7600950" y="2867025"/>
                <a:ext cx="1352550" cy="1514475"/>
              </a:xfrm>
              <a:prstGeom prst="ellipse">
                <a:avLst/>
              </a:prstGeom>
              <a:noFill/>
              <a:ln w="152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Humnst777 Lt BT" pitchFamily="125" charset="0"/>
                </a:endParaRPr>
              </a:p>
            </p:txBody>
          </p:sp>
          <p:cxnSp>
            <p:nvCxnSpPr>
              <p:cNvPr id="40" name="Straight Connector 39"/>
              <p:cNvCxnSpPr>
                <a:stCxn id="39" idx="7"/>
                <a:endCxn id="39" idx="3"/>
              </p:cNvCxnSpPr>
              <p:nvPr/>
            </p:nvCxnSpPr>
            <p:spPr bwMode="auto">
              <a:xfrm flipH="1">
                <a:off x="7799027" y="3088815"/>
                <a:ext cx="956396" cy="1070895"/>
              </a:xfrm>
              <a:prstGeom prst="line">
                <a:avLst/>
              </a:prstGeom>
              <a:solidFill>
                <a:schemeClr val="accent1"/>
              </a:solidFill>
              <a:ln w="152400" cap="flat" cmpd="sng" algn="ctr">
                <a:solidFill>
                  <a:srgbClr val="FF0000"/>
                </a:solidFill>
                <a:prstDash val="solid"/>
                <a:round/>
                <a:headEnd type="none" w="med" len="med"/>
                <a:tailEnd type="none" w="med" len="med"/>
              </a:ln>
              <a:effectLst/>
            </p:spPr>
          </p:cxnSp>
        </p:grpSp>
        <p:grpSp>
          <p:nvGrpSpPr>
            <p:cNvPr id="41" name="Group 40"/>
            <p:cNvGrpSpPr/>
            <p:nvPr/>
          </p:nvGrpSpPr>
          <p:grpSpPr>
            <a:xfrm>
              <a:off x="6496050" y="3600451"/>
              <a:ext cx="895350" cy="952500"/>
              <a:chOff x="7600950" y="2867025"/>
              <a:chExt cx="1352550" cy="1514475"/>
            </a:xfrm>
          </p:grpSpPr>
          <p:sp>
            <p:nvSpPr>
              <p:cNvPr id="42" name="Oval 41"/>
              <p:cNvSpPr/>
              <p:nvPr/>
            </p:nvSpPr>
            <p:spPr bwMode="auto">
              <a:xfrm>
                <a:off x="7600950" y="2867025"/>
                <a:ext cx="1352550" cy="1514475"/>
              </a:xfrm>
              <a:prstGeom prst="ellipse">
                <a:avLst/>
              </a:prstGeom>
              <a:noFill/>
              <a:ln w="152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Humnst777 Lt BT" pitchFamily="125" charset="0"/>
                </a:endParaRPr>
              </a:p>
            </p:txBody>
          </p:sp>
          <p:cxnSp>
            <p:nvCxnSpPr>
              <p:cNvPr id="43" name="Straight Connector 42"/>
              <p:cNvCxnSpPr>
                <a:stCxn id="42" idx="7"/>
                <a:endCxn id="42" idx="3"/>
              </p:cNvCxnSpPr>
              <p:nvPr/>
            </p:nvCxnSpPr>
            <p:spPr bwMode="auto">
              <a:xfrm flipH="1">
                <a:off x="7799027" y="3088815"/>
                <a:ext cx="956396" cy="1070895"/>
              </a:xfrm>
              <a:prstGeom prst="line">
                <a:avLst/>
              </a:prstGeom>
              <a:solidFill>
                <a:schemeClr val="accent1"/>
              </a:solidFill>
              <a:ln w="152400" cap="flat" cmpd="sng" algn="ctr">
                <a:solidFill>
                  <a:srgbClr val="FF0000"/>
                </a:solidFill>
                <a:prstDash val="solid"/>
                <a:round/>
                <a:headEnd type="none" w="med" len="med"/>
                <a:tailEnd type="none" w="med" len="med"/>
              </a:ln>
              <a:effectLst/>
            </p:spPr>
          </p:cxnSp>
        </p:grpSp>
        <p:pic>
          <p:nvPicPr>
            <p:cNvPr id="36876" name="Picture 12" descr="C:\Documents and Settings\mjwoolf\Local Settings\Temporary Internet Files\Content.IE5\HTKXZ2N4\MC900441310[1].png"/>
            <p:cNvPicPr>
              <a:picLocks noChangeAspect="1" noChangeArrowheads="1"/>
            </p:cNvPicPr>
            <p:nvPr/>
          </p:nvPicPr>
          <p:blipFill>
            <a:blip r:embed="rId5"/>
            <a:srcRect/>
            <a:stretch>
              <a:fillRect/>
            </a:stretch>
          </p:blipFill>
          <p:spPr bwMode="auto">
            <a:xfrm>
              <a:off x="7429500" y="3952874"/>
              <a:ext cx="1019175" cy="1019175"/>
            </a:xfrm>
            <a:prstGeom prst="rect">
              <a:avLst/>
            </a:prstGeom>
            <a:noFill/>
          </p:spPr>
        </p:pic>
        <p:pic>
          <p:nvPicPr>
            <p:cNvPr id="36877" name="Picture 13" descr="C:\Documents and Settings\mjwoolf\Local Settings\Temporary Internet Files\Content.IE5\CNSV0SJ6\MC900433901[1].png"/>
            <p:cNvPicPr>
              <a:picLocks noChangeAspect="1" noChangeArrowheads="1"/>
            </p:cNvPicPr>
            <p:nvPr/>
          </p:nvPicPr>
          <p:blipFill>
            <a:blip r:embed="rId6"/>
            <a:srcRect/>
            <a:stretch>
              <a:fillRect/>
            </a:stretch>
          </p:blipFill>
          <p:spPr bwMode="auto">
            <a:xfrm>
              <a:off x="8210549" y="3657600"/>
              <a:ext cx="523875" cy="523875"/>
            </a:xfrm>
            <a:prstGeom prst="rect">
              <a:avLst/>
            </a:prstGeom>
            <a:noFill/>
          </p:spPr>
        </p:pic>
        <p:pic>
          <p:nvPicPr>
            <p:cNvPr id="36879" name="Picture 15" descr="C:\Documents and Settings\mjwoolf\Local Settings\Temporary Internet Files\Content.IE5\CNSV0SJ6\MC900352386[1].wmf"/>
            <p:cNvPicPr>
              <a:picLocks noChangeAspect="1" noChangeArrowheads="1"/>
            </p:cNvPicPr>
            <p:nvPr/>
          </p:nvPicPr>
          <p:blipFill>
            <a:blip r:embed="rId7"/>
            <a:srcRect/>
            <a:stretch>
              <a:fillRect/>
            </a:stretch>
          </p:blipFill>
          <p:spPr bwMode="auto">
            <a:xfrm>
              <a:off x="4841820" y="5505450"/>
              <a:ext cx="419735" cy="602055"/>
            </a:xfrm>
            <a:prstGeom prst="rect">
              <a:avLst/>
            </a:prstGeom>
            <a:noFill/>
          </p:spPr>
        </p:pic>
      </p:grpSp>
      <p:grpSp>
        <p:nvGrpSpPr>
          <p:cNvPr id="44" name="Group 43"/>
          <p:cNvGrpSpPr/>
          <p:nvPr/>
        </p:nvGrpSpPr>
        <p:grpSpPr>
          <a:xfrm>
            <a:off x="6849603" y="76200"/>
            <a:ext cx="2246772" cy="1403870"/>
            <a:chOff x="6897228" y="0"/>
            <a:chExt cx="2246772" cy="1403870"/>
          </a:xfrm>
        </p:grpSpPr>
        <p:pic>
          <p:nvPicPr>
            <p:cNvPr id="35" name="Picture 2" descr="C:\Documents and Settings\mjwoolf\Local Settings\Temporary Internet Files\Content.IE5\QHVD3N0Q\MP900399549[1].jpg"/>
            <p:cNvPicPr>
              <a:picLocks noChangeAspect="1" noChangeArrowheads="1"/>
            </p:cNvPicPr>
            <p:nvPr/>
          </p:nvPicPr>
          <p:blipFill>
            <a:blip r:embed="rId8"/>
            <a:srcRect/>
            <a:stretch>
              <a:fillRect/>
            </a:stretch>
          </p:blipFill>
          <p:spPr bwMode="auto">
            <a:xfrm>
              <a:off x="6897228" y="0"/>
              <a:ext cx="1122822" cy="1403870"/>
            </a:xfrm>
            <a:prstGeom prst="rect">
              <a:avLst/>
            </a:prstGeom>
            <a:noFill/>
          </p:spPr>
        </p:pic>
        <p:pic>
          <p:nvPicPr>
            <p:cNvPr id="36" name="Picture 3" descr="C:\Documents and Settings\mjwoolf\Local Settings\Temporary Internet Files\Content.IE5\CNSV0SJ6\MP900399550[1].jpg"/>
            <p:cNvPicPr>
              <a:picLocks noChangeAspect="1" noChangeArrowheads="1"/>
            </p:cNvPicPr>
            <p:nvPr/>
          </p:nvPicPr>
          <p:blipFill>
            <a:blip r:embed="rId9"/>
            <a:srcRect/>
            <a:stretch>
              <a:fillRect/>
            </a:stretch>
          </p:blipFill>
          <p:spPr bwMode="auto">
            <a:xfrm>
              <a:off x="8021178" y="0"/>
              <a:ext cx="1122822" cy="1403870"/>
            </a:xfrm>
            <a:prstGeom prst="rect">
              <a:avLst/>
            </a:prstGeom>
            <a:noFill/>
          </p:spPr>
        </p:pic>
      </p:grpSp>
      <p:sp>
        <p:nvSpPr>
          <p:cNvPr id="2" name="Footer Placeholder 1"/>
          <p:cNvSpPr>
            <a:spLocks noGrp="1"/>
          </p:cNvSpPr>
          <p:nvPr>
            <p:ph type="ftr" sz="quarter" idx="12"/>
          </p:nvPr>
        </p:nvSpPr>
        <p:spPr/>
        <p:txBody>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122" fill="hold"/>
                                        <p:tgtEl>
                                          <p:spTgt spid="19"/>
                                        </p:tgtEl>
                                      </p:cBhvr>
                                    </p:cmd>
                                  </p:childTnLst>
                                </p:cTn>
                              </p:par>
                              <p:par>
                                <p:cTn id="7" presetID="10" presetClass="entr" presetSubtype="0" fill="hold" nodeType="withEffect">
                                  <p:stCondLst>
                                    <p:cond delay="0"/>
                                  </p:stCondLst>
                                  <p:childTnLst>
                                    <p:set>
                                      <p:cBhvr>
                                        <p:cTn id="8" dur="1" fill="hold">
                                          <p:stCondLst>
                                            <p:cond delay="0"/>
                                          </p:stCondLst>
                                        </p:cTn>
                                        <p:tgtEl>
                                          <p:spTgt spid="14">
                                            <p:txEl>
                                              <p:pRg st="1" end="1"/>
                                            </p:txEl>
                                          </p:spTgt>
                                        </p:tgtEl>
                                        <p:attrNameLst>
                                          <p:attrName>style.visibility</p:attrName>
                                        </p:attrNameLst>
                                      </p:cBhvr>
                                      <p:to>
                                        <p:strVal val="visible"/>
                                      </p:to>
                                    </p:set>
                                    <p:animEffect transition="in" filter="fade">
                                      <p:cBhvr>
                                        <p:cTn id="9" dur="1000"/>
                                        <p:tgtEl>
                                          <p:spTgt spid="14">
                                            <p:txEl>
                                              <p:pRg st="1" end="1"/>
                                            </p:txEl>
                                          </p:spTgt>
                                        </p:tgtEl>
                                      </p:cBhvr>
                                    </p:animEffect>
                                  </p:childTnLst>
                                </p:cTn>
                              </p:par>
                              <p:par>
                                <p:cTn id="10" presetID="10" presetClass="entr" presetSubtype="0" fill="hold" nodeType="with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fade">
                                      <p:cBhvr>
                                        <p:cTn id="12"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19"/>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11"/>
          </p:nvPr>
        </p:nvSpPr>
        <p:spPr>
          <a:ln/>
        </p:spPr>
        <p:txBody>
          <a:bodyPr/>
          <a:lstStyle/>
          <a:p>
            <a:pPr>
              <a:defRPr/>
            </a:pPr>
            <a:fld id="{FB09F382-69B0-4B73-912F-67860B7B36DF}" type="slidenum">
              <a:rPr lang="en-US"/>
              <a:pPr>
                <a:defRPr/>
              </a:pPr>
              <a:t>15</a:t>
            </a:fld>
            <a:endParaRPr lang="en-US"/>
          </a:p>
        </p:txBody>
      </p:sp>
      <p:sp>
        <p:nvSpPr>
          <p:cNvPr id="6149" name="Rectangle 2"/>
          <p:cNvSpPr>
            <a:spLocks noGrp="1" noChangeArrowheads="1"/>
          </p:cNvSpPr>
          <p:nvPr>
            <p:ph type="title"/>
          </p:nvPr>
        </p:nvSpPr>
        <p:spPr>
          <a:xfrm>
            <a:off x="458788" y="334963"/>
            <a:ext cx="8226425" cy="927100"/>
          </a:xfrm>
        </p:spPr>
        <p:txBody>
          <a:bodyPr/>
          <a:lstStyle/>
          <a:p>
            <a:r>
              <a:rPr lang="en-US" dirty="0" smtClean="0">
                <a:latin typeface="Arial" charset="0"/>
              </a:rPr>
              <a:t>En Route Considerations</a:t>
            </a:r>
          </a:p>
        </p:txBody>
      </p:sp>
      <p:sp>
        <p:nvSpPr>
          <p:cNvPr id="6150" name="Rectangle 3"/>
          <p:cNvSpPr>
            <a:spLocks noGrp="1" noChangeArrowheads="1"/>
          </p:cNvSpPr>
          <p:nvPr>
            <p:ph type="body" idx="1"/>
          </p:nvPr>
        </p:nvSpPr>
        <p:spPr>
          <a:xfrm>
            <a:off x="458788" y="1933575"/>
            <a:ext cx="6827837" cy="4171950"/>
          </a:xfrm>
          <a:noFill/>
        </p:spPr>
        <p:txBody>
          <a:bodyPr/>
          <a:lstStyle/>
          <a:p>
            <a:pPr marL="0" lvl="1" indent="0">
              <a:spcBef>
                <a:spcPts val="1200"/>
              </a:spcBef>
              <a:buNone/>
              <a:defRPr/>
            </a:pPr>
            <a:r>
              <a:rPr lang="en-US" dirty="0" smtClean="0">
                <a:latin typeface="Arial" charset="0"/>
              </a:rPr>
              <a:t>Keep the material in the passenger compartment with you (size permitting) vice storing it in the trunk</a:t>
            </a:r>
            <a:r>
              <a:rPr lang="en-US" sz="2200" dirty="0" smtClean="0">
                <a:latin typeface="Arial" charset="0"/>
              </a:rPr>
              <a:t>.</a:t>
            </a:r>
          </a:p>
          <a:p>
            <a:pPr marL="0" lvl="1" indent="0">
              <a:spcBef>
                <a:spcPts val="2400"/>
              </a:spcBef>
              <a:buNone/>
              <a:defRPr/>
            </a:pPr>
            <a:r>
              <a:rPr lang="en-US" b="1" dirty="0" smtClean="0">
                <a:latin typeface="Arial" charset="0"/>
              </a:rPr>
              <a:t>DO NOT </a:t>
            </a:r>
            <a:r>
              <a:rPr lang="en-US" dirty="0" smtClean="0">
                <a:latin typeface="Arial" charset="0"/>
              </a:rPr>
              <a:t>deviate from the schedule or planned route</a:t>
            </a:r>
          </a:p>
          <a:p>
            <a:pPr marL="571500" lvl="2">
              <a:spcBef>
                <a:spcPts val="1200"/>
              </a:spcBef>
              <a:defRPr/>
            </a:pPr>
            <a:r>
              <a:rPr lang="en-US" dirty="0" smtClean="0">
                <a:latin typeface="Arial" charset="0"/>
              </a:rPr>
              <a:t>Make no unauthorized or unnecessary stops on the way to your destination</a:t>
            </a:r>
          </a:p>
          <a:p>
            <a:pPr marL="571500" lvl="2">
              <a:spcBef>
                <a:spcPts val="1200"/>
              </a:spcBef>
              <a:defRPr/>
            </a:pPr>
            <a:r>
              <a:rPr lang="en-US" dirty="0" smtClean="0">
                <a:latin typeface="Arial" charset="0"/>
              </a:rPr>
              <a:t>You may not stop for a meal during a local courier run </a:t>
            </a:r>
          </a:p>
          <a:p>
            <a:pPr marL="800100" lvl="3" indent="0">
              <a:spcBef>
                <a:spcPts val="1200"/>
              </a:spcBef>
              <a:buNone/>
              <a:defRPr/>
            </a:pPr>
            <a:r>
              <a:rPr lang="en-US" sz="1800" dirty="0" smtClean="0">
                <a:latin typeface="Arial" charset="0"/>
              </a:rPr>
              <a:t>You may stop for a meal on a long distance courier trip; however, you must keep the material with you at all times.</a:t>
            </a:r>
          </a:p>
        </p:txBody>
      </p:sp>
      <p:sp>
        <p:nvSpPr>
          <p:cNvPr id="6151" name="Text Box 4"/>
          <p:cNvSpPr txBox="1">
            <a:spLocks noChangeArrowheads="1"/>
          </p:cNvSpPr>
          <p:nvPr/>
        </p:nvSpPr>
        <p:spPr bwMode="auto">
          <a:xfrm>
            <a:off x="458788" y="1249363"/>
            <a:ext cx="7578725" cy="461962"/>
          </a:xfrm>
          <a:prstGeom prst="rect">
            <a:avLst/>
          </a:prstGeom>
          <a:noFill/>
          <a:ln w="9525">
            <a:noFill/>
            <a:miter lim="800000"/>
            <a:headEnd/>
            <a:tailEnd/>
          </a:ln>
        </p:spPr>
        <p:txBody>
          <a:bodyPr>
            <a:spAutoFit/>
          </a:bodyPr>
          <a:lstStyle/>
          <a:p>
            <a:r>
              <a:rPr lang="en-US" dirty="0" smtClean="0">
                <a:solidFill>
                  <a:schemeClr val="hlink"/>
                </a:solidFill>
                <a:latin typeface="Arial" charset="0"/>
              </a:rPr>
              <a:t>When transporting in a vehicle…</a:t>
            </a:r>
            <a:endParaRPr lang="en-US" dirty="0">
              <a:solidFill>
                <a:schemeClr val="hlink"/>
              </a:solidFill>
              <a:latin typeface="Arial" charset="0"/>
            </a:endParaRPr>
          </a:p>
        </p:txBody>
      </p:sp>
      <p:pic>
        <p:nvPicPr>
          <p:cNvPr id="22532" name="Picture 4"/>
          <p:cNvPicPr>
            <a:picLocks noChangeAspect="1" noChangeArrowheads="1"/>
          </p:cNvPicPr>
          <p:nvPr/>
        </p:nvPicPr>
        <p:blipFill>
          <a:blip r:embed="rId2"/>
          <a:srcRect/>
          <a:stretch>
            <a:fillRect/>
          </a:stretch>
        </p:blipFill>
        <p:spPr bwMode="auto">
          <a:xfrm>
            <a:off x="7782111" y="3195659"/>
            <a:ext cx="999940" cy="1441227"/>
          </a:xfrm>
          <a:prstGeom prst="rect">
            <a:avLst/>
          </a:prstGeom>
          <a:noFill/>
          <a:ln w="9525">
            <a:noFill/>
            <a:miter lim="800000"/>
            <a:headEnd/>
            <a:tailEnd/>
          </a:ln>
        </p:spPr>
      </p:pic>
      <p:sp>
        <p:nvSpPr>
          <p:cNvPr id="16" name="Rectangle 3"/>
          <p:cNvSpPr txBox="1">
            <a:spLocks noChangeArrowheads="1"/>
          </p:cNvSpPr>
          <p:nvPr/>
        </p:nvSpPr>
        <p:spPr bwMode="gray">
          <a:xfrm>
            <a:off x="487363" y="3449638"/>
            <a:ext cx="6456361" cy="300831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571500" marR="0" lvl="1" indent="-228600" algn="l" defTabSz="914400" rtl="0" eaLnBrk="1" fontAlgn="base" latinLnBrk="0" hangingPunct="1">
              <a:lnSpc>
                <a:spcPct val="100000"/>
              </a:lnSpc>
              <a:spcBef>
                <a:spcPct val="20000"/>
              </a:spcBef>
              <a:spcAft>
                <a:spcPct val="0"/>
              </a:spcAft>
              <a:buClrTx/>
              <a:buSzTx/>
              <a:buFont typeface="Humnst777 Lt BT" pitchFamily="-112" charset="0"/>
              <a:buChar char="•"/>
              <a:tabLst/>
              <a:defRPr/>
            </a:pPr>
            <a:endParaRPr kumimoji="0" lang="en-US" sz="2000" b="0" i="0" u="none" strike="noStrike" kern="0" cap="none" spc="0" normalizeH="0" baseline="0" noProof="0" dirty="0" smtClean="0">
              <a:ln>
                <a:noFill/>
              </a:ln>
              <a:solidFill>
                <a:schemeClr val="folHlink"/>
              </a:solidFill>
              <a:effectLst/>
              <a:uLnTx/>
              <a:uFillTx/>
              <a:latin typeface="Arial" charset="0"/>
              <a:ea typeface="ＭＳ Ｐゴシック" pitchFamily="125" charset="-128"/>
            </a:endParaRPr>
          </a:p>
        </p:txBody>
      </p:sp>
      <p:grpSp>
        <p:nvGrpSpPr>
          <p:cNvPr id="15" name="Group 14"/>
          <p:cNvGrpSpPr/>
          <p:nvPr/>
        </p:nvGrpSpPr>
        <p:grpSpPr>
          <a:xfrm>
            <a:off x="7800975" y="4819650"/>
            <a:ext cx="952500" cy="1190625"/>
            <a:chOff x="7543800" y="4419600"/>
            <a:chExt cx="1352550" cy="1590675"/>
          </a:xfrm>
        </p:grpSpPr>
        <p:pic>
          <p:nvPicPr>
            <p:cNvPr id="22543" name="Picture 15" descr="C:\Documents and Settings\mjwoolf\Local Settings\Temporary Internet Files\Content.IE5\0PMJGXM7\MPj04222470000[1].jpg"/>
            <p:cNvPicPr>
              <a:picLocks noChangeAspect="1" noChangeArrowheads="1"/>
            </p:cNvPicPr>
            <p:nvPr/>
          </p:nvPicPr>
          <p:blipFill>
            <a:blip r:embed="rId3"/>
            <a:srcRect/>
            <a:stretch>
              <a:fillRect/>
            </a:stretch>
          </p:blipFill>
          <p:spPr bwMode="auto">
            <a:xfrm>
              <a:off x="7705652" y="4438650"/>
              <a:ext cx="1045192" cy="1571625"/>
            </a:xfrm>
            <a:prstGeom prst="rect">
              <a:avLst/>
            </a:prstGeom>
            <a:noFill/>
          </p:spPr>
        </p:pic>
        <p:sp>
          <p:nvSpPr>
            <p:cNvPr id="14" name="Oval 13"/>
            <p:cNvSpPr/>
            <p:nvPr/>
          </p:nvSpPr>
          <p:spPr bwMode="auto">
            <a:xfrm>
              <a:off x="7543800" y="4419600"/>
              <a:ext cx="1352550" cy="1514475"/>
            </a:xfrm>
            <a:prstGeom prst="ellipse">
              <a:avLst/>
            </a:prstGeom>
            <a:noFill/>
            <a:ln w="152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Humnst777 Lt BT" pitchFamily="125" charset="0"/>
              </a:endParaRPr>
            </a:p>
          </p:txBody>
        </p:sp>
        <p:cxnSp>
          <p:nvCxnSpPr>
            <p:cNvPr id="17" name="Straight Connector 16"/>
            <p:cNvCxnSpPr>
              <a:stCxn id="14" idx="7"/>
              <a:endCxn id="14" idx="3"/>
            </p:cNvCxnSpPr>
            <p:nvPr/>
          </p:nvCxnSpPr>
          <p:spPr bwMode="auto">
            <a:xfrm flipH="1">
              <a:off x="7741877" y="4641390"/>
              <a:ext cx="956396" cy="1070895"/>
            </a:xfrm>
            <a:prstGeom prst="line">
              <a:avLst/>
            </a:prstGeom>
            <a:solidFill>
              <a:schemeClr val="accent1"/>
            </a:solidFill>
            <a:ln w="152400" cap="flat" cmpd="sng" algn="ctr">
              <a:solidFill>
                <a:srgbClr val="FF0000"/>
              </a:solidFill>
              <a:prstDash val="solid"/>
              <a:round/>
              <a:headEnd type="none" w="med" len="med"/>
              <a:tailEnd type="none" w="med" len="med"/>
            </a:ln>
            <a:effectLst/>
          </p:spPr>
        </p:cxnSp>
      </p:grpSp>
      <p:pic>
        <p:nvPicPr>
          <p:cNvPr id="14339" name="Picture 3" descr="C:\Documents and Settings\mjwoolf\Local Settings\Temporary Internet Files\Content.IE5\QHVD3N0Q\MC900388724[1].wmf"/>
          <p:cNvPicPr>
            <a:picLocks noChangeAspect="1" noChangeArrowheads="1"/>
          </p:cNvPicPr>
          <p:nvPr/>
        </p:nvPicPr>
        <p:blipFill>
          <a:blip r:embed="rId4"/>
          <a:srcRect/>
          <a:stretch>
            <a:fillRect/>
          </a:stretch>
        </p:blipFill>
        <p:spPr bwMode="auto">
          <a:xfrm>
            <a:off x="7134682" y="199720"/>
            <a:ext cx="1827886" cy="991210"/>
          </a:xfrm>
          <a:prstGeom prst="rect">
            <a:avLst/>
          </a:prstGeom>
          <a:noFill/>
        </p:spPr>
      </p:pic>
      <p:sp>
        <p:nvSpPr>
          <p:cNvPr id="2" name="Footer Placeholder 1"/>
          <p:cNvSpPr>
            <a:spLocks noGrp="1"/>
          </p:cNvSpPr>
          <p:nvPr>
            <p:ph type="ftr" sz="quarter" idx="12"/>
          </p:nvPr>
        </p:nvSpPr>
        <p:spPr/>
        <p:txBody>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150">
                                            <p:txEl>
                                              <p:pRg st="0" end="0"/>
                                            </p:txEl>
                                          </p:spTgt>
                                        </p:tgtEl>
                                        <p:attrNameLst>
                                          <p:attrName>style.visibility</p:attrName>
                                        </p:attrNameLst>
                                      </p:cBhvr>
                                      <p:to>
                                        <p:strVal val="visible"/>
                                      </p:to>
                                    </p:set>
                                    <p:animEffect transition="in" filter="fade">
                                      <p:cBhvr>
                                        <p:cTn id="7" dur="1000"/>
                                        <p:tgtEl>
                                          <p:spTgt spid="6150">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2532"/>
                                        </p:tgtEl>
                                        <p:attrNameLst>
                                          <p:attrName>style.visibility</p:attrName>
                                        </p:attrNameLst>
                                      </p:cBhvr>
                                      <p:to>
                                        <p:strVal val="visible"/>
                                      </p:to>
                                    </p:set>
                                    <p:animEffect transition="in" filter="fade">
                                      <p:cBhvr>
                                        <p:cTn id="10" dur="1000"/>
                                        <p:tgtEl>
                                          <p:spTgt spid="22532"/>
                                        </p:tgtEl>
                                      </p:cBhvr>
                                    </p:animEffect>
                                  </p:childTnLst>
                                </p:cTn>
                              </p:par>
                            </p:childTnLst>
                          </p:cTn>
                        </p:par>
                        <p:par>
                          <p:cTn id="11" fill="hold">
                            <p:stCondLst>
                              <p:cond delay="1000"/>
                            </p:stCondLst>
                            <p:childTnLst>
                              <p:par>
                                <p:cTn id="12" presetID="10" presetClass="entr" presetSubtype="0" fill="hold" nodeType="afterEffect">
                                  <p:stCondLst>
                                    <p:cond delay="2500"/>
                                  </p:stCondLst>
                                  <p:childTnLst>
                                    <p:set>
                                      <p:cBhvr>
                                        <p:cTn id="13" dur="1" fill="hold">
                                          <p:stCondLst>
                                            <p:cond delay="0"/>
                                          </p:stCondLst>
                                        </p:cTn>
                                        <p:tgtEl>
                                          <p:spTgt spid="6150">
                                            <p:txEl>
                                              <p:pRg st="1" end="1"/>
                                            </p:txEl>
                                          </p:spTgt>
                                        </p:tgtEl>
                                        <p:attrNameLst>
                                          <p:attrName>style.visibility</p:attrName>
                                        </p:attrNameLst>
                                      </p:cBhvr>
                                      <p:to>
                                        <p:strVal val="visible"/>
                                      </p:to>
                                    </p:set>
                                    <p:animEffect transition="in" filter="fade">
                                      <p:cBhvr>
                                        <p:cTn id="14" dur="1000"/>
                                        <p:tgtEl>
                                          <p:spTgt spid="6150">
                                            <p:txEl>
                                              <p:pRg st="1" end="1"/>
                                            </p:txEl>
                                          </p:spTgt>
                                        </p:tgtEl>
                                      </p:cBhvr>
                                    </p:animEffect>
                                  </p:childTnLst>
                                </p:cTn>
                              </p:par>
                            </p:childTnLst>
                          </p:cTn>
                        </p:par>
                        <p:par>
                          <p:cTn id="15" fill="hold">
                            <p:stCondLst>
                              <p:cond delay="4500"/>
                            </p:stCondLst>
                            <p:childTnLst>
                              <p:par>
                                <p:cTn id="16" presetID="10" presetClass="entr" presetSubtype="0" fill="hold" nodeType="afterEffect">
                                  <p:stCondLst>
                                    <p:cond delay="0"/>
                                  </p:stCondLst>
                                  <p:childTnLst>
                                    <p:set>
                                      <p:cBhvr>
                                        <p:cTn id="17" dur="1" fill="hold">
                                          <p:stCondLst>
                                            <p:cond delay="0"/>
                                          </p:stCondLst>
                                        </p:cTn>
                                        <p:tgtEl>
                                          <p:spTgt spid="6150">
                                            <p:txEl>
                                              <p:pRg st="2" end="2"/>
                                            </p:txEl>
                                          </p:spTgt>
                                        </p:tgtEl>
                                        <p:attrNameLst>
                                          <p:attrName>style.visibility</p:attrName>
                                        </p:attrNameLst>
                                      </p:cBhvr>
                                      <p:to>
                                        <p:strVal val="visible"/>
                                      </p:to>
                                    </p:set>
                                    <p:animEffect transition="in" filter="fade">
                                      <p:cBhvr>
                                        <p:cTn id="18" dur="1000"/>
                                        <p:tgtEl>
                                          <p:spTgt spid="6150">
                                            <p:txEl>
                                              <p:pRg st="2" end="2"/>
                                            </p:txEl>
                                          </p:spTgt>
                                        </p:tgtEl>
                                      </p:cBhvr>
                                    </p:animEffect>
                                  </p:childTnLst>
                                </p:cTn>
                              </p:par>
                            </p:childTnLst>
                          </p:cTn>
                        </p:par>
                        <p:par>
                          <p:cTn id="19" fill="hold">
                            <p:stCondLst>
                              <p:cond delay="5500"/>
                            </p:stCondLst>
                            <p:childTnLst>
                              <p:par>
                                <p:cTn id="20" presetID="10" presetClass="entr" presetSubtype="0" fill="hold" nodeType="afterEffect">
                                  <p:stCondLst>
                                    <p:cond delay="0"/>
                                  </p:stCondLst>
                                  <p:childTnLst>
                                    <p:set>
                                      <p:cBhvr>
                                        <p:cTn id="21" dur="1" fill="hold">
                                          <p:stCondLst>
                                            <p:cond delay="0"/>
                                          </p:stCondLst>
                                        </p:cTn>
                                        <p:tgtEl>
                                          <p:spTgt spid="6150">
                                            <p:txEl>
                                              <p:pRg st="3" end="3"/>
                                            </p:txEl>
                                          </p:spTgt>
                                        </p:tgtEl>
                                        <p:attrNameLst>
                                          <p:attrName>style.visibility</p:attrName>
                                        </p:attrNameLst>
                                      </p:cBhvr>
                                      <p:to>
                                        <p:strVal val="visible"/>
                                      </p:to>
                                    </p:set>
                                    <p:animEffect transition="in" filter="fade">
                                      <p:cBhvr>
                                        <p:cTn id="22" dur="1000"/>
                                        <p:tgtEl>
                                          <p:spTgt spid="6150">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1000"/>
                                        <p:tgtEl>
                                          <p:spTgt spid="15"/>
                                        </p:tgtEl>
                                      </p:cBhvr>
                                    </p:animEffect>
                                  </p:childTnLst>
                                </p:cTn>
                              </p:par>
                            </p:childTnLst>
                          </p:cTn>
                        </p:par>
                        <p:par>
                          <p:cTn id="26" fill="hold">
                            <p:stCondLst>
                              <p:cond delay="6500"/>
                            </p:stCondLst>
                            <p:childTnLst>
                              <p:par>
                                <p:cTn id="27" presetID="10" presetClass="entr" presetSubtype="0" fill="hold" nodeType="afterEffect">
                                  <p:stCondLst>
                                    <p:cond delay="0"/>
                                  </p:stCondLst>
                                  <p:childTnLst>
                                    <p:set>
                                      <p:cBhvr>
                                        <p:cTn id="28" dur="1" fill="hold">
                                          <p:stCondLst>
                                            <p:cond delay="0"/>
                                          </p:stCondLst>
                                        </p:cTn>
                                        <p:tgtEl>
                                          <p:spTgt spid="6150">
                                            <p:txEl>
                                              <p:pRg st="4" end="4"/>
                                            </p:txEl>
                                          </p:spTgt>
                                        </p:tgtEl>
                                        <p:attrNameLst>
                                          <p:attrName>style.visibility</p:attrName>
                                        </p:attrNameLst>
                                      </p:cBhvr>
                                      <p:to>
                                        <p:strVal val="visible"/>
                                      </p:to>
                                    </p:set>
                                    <p:animEffect transition="in" filter="fade">
                                      <p:cBhvr>
                                        <p:cTn id="29" dur="1000"/>
                                        <p:tgtEl>
                                          <p:spTgt spid="615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11"/>
          </p:nvPr>
        </p:nvSpPr>
        <p:spPr>
          <a:ln/>
        </p:spPr>
        <p:txBody>
          <a:bodyPr/>
          <a:lstStyle/>
          <a:p>
            <a:pPr>
              <a:defRPr/>
            </a:pPr>
            <a:fld id="{FB09F382-69B0-4B73-912F-67860B7B36DF}" type="slidenum">
              <a:rPr lang="en-US"/>
              <a:pPr>
                <a:defRPr/>
              </a:pPr>
              <a:t>16</a:t>
            </a:fld>
            <a:endParaRPr lang="en-US"/>
          </a:p>
        </p:txBody>
      </p:sp>
      <p:sp>
        <p:nvSpPr>
          <p:cNvPr id="6149" name="Rectangle 2"/>
          <p:cNvSpPr>
            <a:spLocks noGrp="1" noChangeArrowheads="1"/>
          </p:cNvSpPr>
          <p:nvPr>
            <p:ph type="title"/>
          </p:nvPr>
        </p:nvSpPr>
        <p:spPr>
          <a:xfrm>
            <a:off x="458788" y="334963"/>
            <a:ext cx="8226425" cy="927100"/>
          </a:xfrm>
        </p:spPr>
        <p:txBody>
          <a:bodyPr/>
          <a:lstStyle/>
          <a:p>
            <a:r>
              <a:rPr lang="en-US" dirty="0" smtClean="0">
                <a:latin typeface="Arial" charset="0"/>
              </a:rPr>
              <a:t>En Route Considerations</a:t>
            </a:r>
          </a:p>
        </p:txBody>
      </p:sp>
      <p:sp>
        <p:nvSpPr>
          <p:cNvPr id="6151" name="Text Box 4"/>
          <p:cNvSpPr txBox="1">
            <a:spLocks noChangeArrowheads="1"/>
          </p:cNvSpPr>
          <p:nvPr/>
        </p:nvSpPr>
        <p:spPr bwMode="auto">
          <a:xfrm>
            <a:off x="458788" y="1249363"/>
            <a:ext cx="7578725" cy="461962"/>
          </a:xfrm>
          <a:prstGeom prst="rect">
            <a:avLst/>
          </a:prstGeom>
          <a:noFill/>
          <a:ln w="9525">
            <a:noFill/>
            <a:miter lim="800000"/>
            <a:headEnd/>
            <a:tailEnd/>
          </a:ln>
        </p:spPr>
        <p:txBody>
          <a:bodyPr>
            <a:spAutoFit/>
          </a:bodyPr>
          <a:lstStyle/>
          <a:p>
            <a:r>
              <a:rPr lang="en-US" dirty="0" smtClean="0">
                <a:solidFill>
                  <a:schemeClr val="hlink"/>
                </a:solidFill>
                <a:latin typeface="Arial" charset="0"/>
              </a:rPr>
              <a:t>When transporting via airline…</a:t>
            </a:r>
            <a:endParaRPr lang="en-US" dirty="0">
              <a:solidFill>
                <a:schemeClr val="hlink"/>
              </a:solidFill>
              <a:latin typeface="Arial" charset="0"/>
            </a:endParaRPr>
          </a:p>
        </p:txBody>
      </p:sp>
      <p:sp>
        <p:nvSpPr>
          <p:cNvPr id="16" name="Rectangle 3"/>
          <p:cNvSpPr txBox="1">
            <a:spLocks noChangeArrowheads="1"/>
          </p:cNvSpPr>
          <p:nvPr/>
        </p:nvSpPr>
        <p:spPr bwMode="gray">
          <a:xfrm>
            <a:off x="487363" y="3449638"/>
            <a:ext cx="6456361" cy="300831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571500" marR="0" lvl="1" indent="-228600" algn="l" defTabSz="914400" rtl="0" eaLnBrk="1" fontAlgn="base" latinLnBrk="0" hangingPunct="1">
              <a:lnSpc>
                <a:spcPct val="100000"/>
              </a:lnSpc>
              <a:spcBef>
                <a:spcPct val="20000"/>
              </a:spcBef>
              <a:spcAft>
                <a:spcPct val="0"/>
              </a:spcAft>
              <a:buClrTx/>
              <a:buSzTx/>
              <a:buFont typeface="Humnst777 Lt BT" pitchFamily="-112" charset="0"/>
              <a:buChar char="•"/>
              <a:tabLst/>
              <a:defRPr/>
            </a:pPr>
            <a:endParaRPr kumimoji="0" lang="en-US" sz="2000" b="0" i="0" u="none" strike="noStrike" kern="0" cap="none" spc="0" normalizeH="0" baseline="0" noProof="0" dirty="0" smtClean="0">
              <a:ln>
                <a:noFill/>
              </a:ln>
              <a:solidFill>
                <a:schemeClr val="folHlink"/>
              </a:solidFill>
              <a:effectLst/>
              <a:uLnTx/>
              <a:uFillTx/>
              <a:latin typeface="Arial" charset="0"/>
              <a:ea typeface="ＭＳ Ｐゴシック" pitchFamily="125" charset="-128"/>
            </a:endParaRPr>
          </a:p>
        </p:txBody>
      </p:sp>
      <p:sp>
        <p:nvSpPr>
          <p:cNvPr id="14" name="Rectangle 3"/>
          <p:cNvSpPr txBox="1">
            <a:spLocks noChangeArrowheads="1"/>
          </p:cNvSpPr>
          <p:nvPr/>
        </p:nvSpPr>
        <p:spPr bwMode="gray">
          <a:xfrm>
            <a:off x="458789" y="1935163"/>
            <a:ext cx="8218486" cy="33797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lvl="1" eaLnBrk="1" hangingPunct="1">
              <a:spcBef>
                <a:spcPct val="50000"/>
              </a:spcBef>
            </a:pPr>
            <a:r>
              <a:rPr lang="en-US" sz="2000" b="1" kern="0" dirty="0" smtClean="0">
                <a:solidFill>
                  <a:schemeClr val="folHlink"/>
                </a:solidFill>
                <a:latin typeface="Arial" charset="0"/>
                <a:ea typeface="ＭＳ Ｐゴシック" pitchFamily="125" charset="-128"/>
                <a:cs typeface="ＭＳ Ｐゴシック" pitchFamily="125" charset="-128"/>
              </a:rPr>
              <a:t>Arrive early </a:t>
            </a:r>
            <a:r>
              <a:rPr lang="en-US" sz="2000" kern="0" dirty="0" smtClean="0">
                <a:solidFill>
                  <a:schemeClr val="folHlink"/>
                </a:solidFill>
                <a:latin typeface="Arial" charset="0"/>
                <a:ea typeface="ＭＳ Ｐゴシック" pitchFamily="125" charset="-128"/>
                <a:cs typeface="ＭＳ Ｐゴシック" pitchFamily="125" charset="-128"/>
              </a:rPr>
              <a:t>anticipating possible delays at ticket counters or when going through security checkpoints.</a:t>
            </a:r>
          </a:p>
          <a:p>
            <a:pPr marL="0" lvl="1" eaLnBrk="1" hangingPunct="1">
              <a:spcBef>
                <a:spcPct val="50000"/>
              </a:spcBef>
            </a:pPr>
            <a:r>
              <a:rPr lang="en-US" sz="2000" b="1" kern="0" dirty="0" smtClean="0">
                <a:solidFill>
                  <a:schemeClr val="folHlink"/>
                </a:solidFill>
                <a:latin typeface="Arial" charset="0"/>
                <a:ea typeface="ＭＳ Ｐゴシック" pitchFamily="125" charset="-128"/>
                <a:cs typeface="ＭＳ Ｐゴシック" pitchFamily="125" charset="-128"/>
              </a:rPr>
              <a:t>DO NOT </a:t>
            </a:r>
            <a:r>
              <a:rPr lang="en-US" sz="2000" kern="0" dirty="0" smtClean="0">
                <a:solidFill>
                  <a:schemeClr val="folHlink"/>
                </a:solidFill>
                <a:latin typeface="Arial" charset="0"/>
                <a:ea typeface="ＭＳ Ｐゴシック" pitchFamily="125" charset="-128"/>
                <a:cs typeface="ＭＳ Ｐゴシック" pitchFamily="125" charset="-128"/>
              </a:rPr>
              <a:t>check the material in with your luggage.</a:t>
            </a:r>
          </a:p>
          <a:p>
            <a:pPr marL="0" lvl="1" eaLnBrk="1" hangingPunct="1">
              <a:spcBef>
                <a:spcPct val="50000"/>
              </a:spcBef>
            </a:pPr>
            <a:r>
              <a:rPr lang="en-US" sz="2000" b="1" kern="0" dirty="0" smtClean="0">
                <a:solidFill>
                  <a:schemeClr val="folHlink"/>
                </a:solidFill>
                <a:latin typeface="Arial" charset="0"/>
                <a:ea typeface="ＭＳ Ｐゴシック" pitchFamily="125" charset="-128"/>
                <a:cs typeface="ＭＳ Ｐゴシック" pitchFamily="125" charset="-128"/>
              </a:rPr>
              <a:t>DO NOT </a:t>
            </a:r>
            <a:r>
              <a:rPr lang="en-US" sz="2000" kern="0" dirty="0" smtClean="0">
                <a:solidFill>
                  <a:schemeClr val="folHlink"/>
                </a:solidFill>
                <a:latin typeface="Arial" charset="0"/>
                <a:ea typeface="ＭＳ Ｐゴシック" pitchFamily="125" charset="-128"/>
                <a:cs typeface="ＭＳ Ｐゴシック" pitchFamily="125" charset="-128"/>
              </a:rPr>
              <a:t>linger in the ticket area; move through the security checkpoint as quickly as possible.</a:t>
            </a:r>
          </a:p>
        </p:txBody>
      </p:sp>
      <p:pic>
        <p:nvPicPr>
          <p:cNvPr id="11281" name="Picture 17" descr="C:\Documents and Settings\mjwoolf\Local Settings\Temporary Internet Files\Content.IE5\WFV320PH\MCj02319570000[1].wmf"/>
          <p:cNvPicPr>
            <a:picLocks noChangeAspect="1" noChangeArrowheads="1"/>
          </p:cNvPicPr>
          <p:nvPr/>
        </p:nvPicPr>
        <p:blipFill>
          <a:blip r:embed="rId2"/>
          <a:srcRect/>
          <a:stretch>
            <a:fillRect/>
          </a:stretch>
        </p:blipFill>
        <p:spPr bwMode="auto">
          <a:xfrm>
            <a:off x="6503531" y="4770563"/>
            <a:ext cx="1278394" cy="1305396"/>
          </a:xfrm>
          <a:prstGeom prst="rect">
            <a:avLst/>
          </a:prstGeom>
          <a:noFill/>
        </p:spPr>
      </p:pic>
      <p:pic>
        <p:nvPicPr>
          <p:cNvPr id="11284" name="Picture 20" descr="C:\Documents and Settings\mjwoolf\Local Settings\Temporary Internet Files\Content.IE5\AT6DOPCB\MCPE06057_0000[1].wmf"/>
          <p:cNvPicPr>
            <a:picLocks noChangeAspect="1" noChangeArrowheads="1"/>
          </p:cNvPicPr>
          <p:nvPr/>
        </p:nvPicPr>
        <p:blipFill>
          <a:blip r:embed="rId3"/>
          <a:srcRect/>
          <a:stretch>
            <a:fillRect/>
          </a:stretch>
        </p:blipFill>
        <p:spPr bwMode="auto">
          <a:xfrm>
            <a:off x="3950495" y="4752975"/>
            <a:ext cx="1202530" cy="1322984"/>
          </a:xfrm>
          <a:prstGeom prst="rect">
            <a:avLst/>
          </a:prstGeom>
          <a:noFill/>
        </p:spPr>
      </p:pic>
      <p:pic>
        <p:nvPicPr>
          <p:cNvPr id="11292" name="Picture 28" descr="C:\Documents and Settings\mjwoolf\Local Settings\Temporary Internet Files\Content.IE5\03SNQDW3\MCj03834900000[1].wmf"/>
          <p:cNvPicPr>
            <a:picLocks noChangeAspect="1" noChangeArrowheads="1"/>
          </p:cNvPicPr>
          <p:nvPr/>
        </p:nvPicPr>
        <p:blipFill>
          <a:blip r:embed="rId4"/>
          <a:srcRect/>
          <a:stretch>
            <a:fillRect/>
          </a:stretch>
        </p:blipFill>
        <p:spPr bwMode="auto">
          <a:xfrm>
            <a:off x="1561919" y="4837328"/>
            <a:ext cx="1209855" cy="1238631"/>
          </a:xfrm>
          <a:prstGeom prst="rect">
            <a:avLst/>
          </a:prstGeom>
          <a:noFill/>
        </p:spPr>
      </p:pic>
      <p:pic>
        <p:nvPicPr>
          <p:cNvPr id="15" name="Picture 4" descr="C:\Documents and Settings\mjwoolf\Local Settings\Temporary Internet Files\Content.IE5\HTKXZ2N4\MP900390190[1].jpg"/>
          <p:cNvPicPr>
            <a:picLocks noChangeAspect="1" noChangeArrowheads="1"/>
          </p:cNvPicPr>
          <p:nvPr/>
        </p:nvPicPr>
        <p:blipFill>
          <a:blip r:embed="rId5"/>
          <a:srcRect/>
          <a:stretch>
            <a:fillRect/>
          </a:stretch>
        </p:blipFill>
        <p:spPr bwMode="auto">
          <a:xfrm>
            <a:off x="6943724" y="85725"/>
            <a:ext cx="2105025" cy="1501585"/>
          </a:xfrm>
          <a:prstGeom prst="rect">
            <a:avLst/>
          </a:prstGeom>
          <a:noFill/>
        </p:spPr>
      </p:pic>
      <p:sp>
        <p:nvSpPr>
          <p:cNvPr id="2" name="Footer Placeholder 1"/>
          <p:cNvSpPr>
            <a:spLocks noGrp="1"/>
          </p:cNvSpPr>
          <p:nvPr>
            <p:ph type="ftr" sz="quarter" idx="12"/>
          </p:nvPr>
        </p:nvSpPr>
        <p:spPr/>
        <p:txBody>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1000"/>
                                        <p:tgtEl>
                                          <p:spTgt spid="1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1292"/>
                                        </p:tgtEl>
                                        <p:attrNameLst>
                                          <p:attrName>style.visibility</p:attrName>
                                        </p:attrNameLst>
                                      </p:cBhvr>
                                      <p:to>
                                        <p:strVal val="visible"/>
                                      </p:to>
                                    </p:set>
                                    <p:animEffect transition="in" filter="fade">
                                      <p:cBhvr>
                                        <p:cTn id="10" dur="2000"/>
                                        <p:tgtEl>
                                          <p:spTgt spid="11292"/>
                                        </p:tgtEl>
                                      </p:cBhvr>
                                    </p:animEffect>
                                  </p:childTnLst>
                                </p:cTn>
                              </p:par>
                            </p:childTnLst>
                          </p:cTn>
                        </p:par>
                        <p:par>
                          <p:cTn id="11" fill="hold">
                            <p:stCondLst>
                              <p:cond delay="2000"/>
                            </p:stCondLst>
                            <p:childTnLst>
                              <p:par>
                                <p:cTn id="12" presetID="10" presetClass="entr" presetSubtype="0" fill="hold" nodeType="afterEffect">
                                  <p:stCondLst>
                                    <p:cond delay="1500"/>
                                  </p:stCondLst>
                                  <p:childTnLst>
                                    <p:set>
                                      <p:cBhvr>
                                        <p:cTn id="13" dur="1" fill="hold">
                                          <p:stCondLst>
                                            <p:cond delay="0"/>
                                          </p:stCondLst>
                                        </p:cTn>
                                        <p:tgtEl>
                                          <p:spTgt spid="14">
                                            <p:txEl>
                                              <p:pRg st="1" end="1"/>
                                            </p:txEl>
                                          </p:spTgt>
                                        </p:tgtEl>
                                        <p:attrNameLst>
                                          <p:attrName>style.visibility</p:attrName>
                                        </p:attrNameLst>
                                      </p:cBhvr>
                                      <p:to>
                                        <p:strVal val="visible"/>
                                      </p:to>
                                    </p:set>
                                    <p:animEffect transition="in" filter="fade">
                                      <p:cBhvr>
                                        <p:cTn id="14" dur="1000"/>
                                        <p:tgtEl>
                                          <p:spTgt spid="14">
                                            <p:txEl>
                                              <p:pRg st="1" end="1"/>
                                            </p:txEl>
                                          </p:spTgt>
                                        </p:tgtEl>
                                      </p:cBhvr>
                                    </p:animEffect>
                                  </p:childTnLst>
                                </p:cTn>
                              </p:par>
                            </p:childTnLst>
                          </p:cTn>
                        </p:par>
                        <p:par>
                          <p:cTn id="15" fill="hold">
                            <p:stCondLst>
                              <p:cond delay="4500"/>
                            </p:stCondLst>
                            <p:childTnLst>
                              <p:par>
                                <p:cTn id="16" presetID="10" presetClass="entr" presetSubtype="0" fill="hold" nodeType="afterEffect">
                                  <p:stCondLst>
                                    <p:cond delay="0"/>
                                  </p:stCondLst>
                                  <p:childTnLst>
                                    <p:set>
                                      <p:cBhvr>
                                        <p:cTn id="17" dur="1" fill="hold">
                                          <p:stCondLst>
                                            <p:cond delay="0"/>
                                          </p:stCondLst>
                                        </p:cTn>
                                        <p:tgtEl>
                                          <p:spTgt spid="11284"/>
                                        </p:tgtEl>
                                        <p:attrNameLst>
                                          <p:attrName>style.visibility</p:attrName>
                                        </p:attrNameLst>
                                      </p:cBhvr>
                                      <p:to>
                                        <p:strVal val="visible"/>
                                      </p:to>
                                    </p:set>
                                    <p:animEffect transition="in" filter="fade">
                                      <p:cBhvr>
                                        <p:cTn id="18" dur="1000"/>
                                        <p:tgtEl>
                                          <p:spTgt spid="11284"/>
                                        </p:tgtEl>
                                      </p:cBhvr>
                                    </p:animEffect>
                                  </p:childTnLst>
                                </p:cTn>
                              </p:par>
                            </p:childTnLst>
                          </p:cTn>
                        </p:par>
                        <p:par>
                          <p:cTn id="19" fill="hold">
                            <p:stCondLst>
                              <p:cond delay="5500"/>
                            </p:stCondLst>
                            <p:childTnLst>
                              <p:par>
                                <p:cTn id="20" presetID="10" presetClass="entr" presetSubtype="0" fill="hold" nodeType="afterEffect">
                                  <p:stCondLst>
                                    <p:cond delay="1500"/>
                                  </p:stCondLst>
                                  <p:childTnLst>
                                    <p:set>
                                      <p:cBhvr>
                                        <p:cTn id="21" dur="1" fill="hold">
                                          <p:stCondLst>
                                            <p:cond delay="0"/>
                                          </p:stCondLst>
                                        </p:cTn>
                                        <p:tgtEl>
                                          <p:spTgt spid="14">
                                            <p:txEl>
                                              <p:pRg st="2" end="2"/>
                                            </p:txEl>
                                          </p:spTgt>
                                        </p:tgtEl>
                                        <p:attrNameLst>
                                          <p:attrName>style.visibility</p:attrName>
                                        </p:attrNameLst>
                                      </p:cBhvr>
                                      <p:to>
                                        <p:strVal val="visible"/>
                                      </p:to>
                                    </p:set>
                                    <p:animEffect transition="in" filter="fade">
                                      <p:cBhvr>
                                        <p:cTn id="22" dur="1000"/>
                                        <p:tgtEl>
                                          <p:spTgt spid="14">
                                            <p:txEl>
                                              <p:pRg st="2" end="2"/>
                                            </p:txEl>
                                          </p:spTgt>
                                        </p:tgtEl>
                                      </p:cBhvr>
                                    </p:animEffect>
                                  </p:childTnLst>
                                </p:cTn>
                              </p:par>
                            </p:childTnLst>
                          </p:cTn>
                        </p:par>
                        <p:par>
                          <p:cTn id="23" fill="hold">
                            <p:stCondLst>
                              <p:cond delay="8000"/>
                            </p:stCondLst>
                            <p:childTnLst>
                              <p:par>
                                <p:cTn id="24" presetID="10" presetClass="entr" presetSubtype="0" fill="hold" nodeType="afterEffect">
                                  <p:stCondLst>
                                    <p:cond delay="0"/>
                                  </p:stCondLst>
                                  <p:childTnLst>
                                    <p:set>
                                      <p:cBhvr>
                                        <p:cTn id="25" dur="1" fill="hold">
                                          <p:stCondLst>
                                            <p:cond delay="0"/>
                                          </p:stCondLst>
                                        </p:cTn>
                                        <p:tgtEl>
                                          <p:spTgt spid="11281"/>
                                        </p:tgtEl>
                                        <p:attrNameLst>
                                          <p:attrName>style.visibility</p:attrName>
                                        </p:attrNameLst>
                                      </p:cBhvr>
                                      <p:to>
                                        <p:strVal val="visible"/>
                                      </p:to>
                                    </p:set>
                                    <p:animEffect transition="in" filter="fade">
                                      <p:cBhvr>
                                        <p:cTn id="26" dur="1000"/>
                                        <p:tgtEl>
                                          <p:spTgt spid="112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11"/>
          </p:nvPr>
        </p:nvSpPr>
        <p:spPr>
          <a:ln/>
        </p:spPr>
        <p:txBody>
          <a:bodyPr/>
          <a:lstStyle/>
          <a:p>
            <a:pPr>
              <a:defRPr/>
            </a:pPr>
            <a:fld id="{FB09F382-69B0-4B73-912F-67860B7B36DF}" type="slidenum">
              <a:rPr lang="en-US"/>
              <a:pPr>
                <a:defRPr/>
              </a:pPr>
              <a:t>17</a:t>
            </a:fld>
            <a:endParaRPr lang="en-US"/>
          </a:p>
        </p:txBody>
      </p:sp>
      <p:sp>
        <p:nvSpPr>
          <p:cNvPr id="6149" name="Rectangle 2"/>
          <p:cNvSpPr>
            <a:spLocks noGrp="1" noChangeArrowheads="1"/>
          </p:cNvSpPr>
          <p:nvPr>
            <p:ph type="title"/>
          </p:nvPr>
        </p:nvSpPr>
        <p:spPr>
          <a:xfrm>
            <a:off x="458788" y="334963"/>
            <a:ext cx="8226425" cy="927100"/>
          </a:xfrm>
        </p:spPr>
        <p:txBody>
          <a:bodyPr/>
          <a:lstStyle/>
          <a:p>
            <a:r>
              <a:rPr lang="en-US" dirty="0" smtClean="0">
                <a:latin typeface="Arial" charset="0"/>
              </a:rPr>
              <a:t>En Route Considerations</a:t>
            </a:r>
          </a:p>
        </p:txBody>
      </p:sp>
      <p:sp>
        <p:nvSpPr>
          <p:cNvPr id="6151" name="Text Box 4"/>
          <p:cNvSpPr txBox="1">
            <a:spLocks noChangeArrowheads="1"/>
          </p:cNvSpPr>
          <p:nvPr/>
        </p:nvSpPr>
        <p:spPr bwMode="auto">
          <a:xfrm>
            <a:off x="458788" y="1249363"/>
            <a:ext cx="7578725" cy="461962"/>
          </a:xfrm>
          <a:prstGeom prst="rect">
            <a:avLst/>
          </a:prstGeom>
          <a:noFill/>
          <a:ln w="9525">
            <a:noFill/>
            <a:miter lim="800000"/>
            <a:headEnd/>
            <a:tailEnd/>
          </a:ln>
        </p:spPr>
        <p:txBody>
          <a:bodyPr>
            <a:spAutoFit/>
          </a:bodyPr>
          <a:lstStyle/>
          <a:p>
            <a:r>
              <a:rPr lang="en-US" dirty="0" smtClean="0">
                <a:solidFill>
                  <a:schemeClr val="hlink"/>
                </a:solidFill>
                <a:latin typeface="Arial" charset="0"/>
              </a:rPr>
              <a:t>When transporting via airline…</a:t>
            </a:r>
            <a:endParaRPr lang="en-US" dirty="0">
              <a:solidFill>
                <a:schemeClr val="hlink"/>
              </a:solidFill>
              <a:latin typeface="Arial" charset="0"/>
            </a:endParaRPr>
          </a:p>
        </p:txBody>
      </p:sp>
      <p:sp>
        <p:nvSpPr>
          <p:cNvPr id="16" name="Rectangle 3"/>
          <p:cNvSpPr txBox="1">
            <a:spLocks noChangeArrowheads="1"/>
          </p:cNvSpPr>
          <p:nvPr/>
        </p:nvSpPr>
        <p:spPr bwMode="gray">
          <a:xfrm>
            <a:off x="487363" y="3449638"/>
            <a:ext cx="6456361" cy="300831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571500" marR="0" lvl="1" indent="-228600" algn="l" defTabSz="914400" rtl="0" eaLnBrk="1" fontAlgn="base" latinLnBrk="0" hangingPunct="1">
              <a:lnSpc>
                <a:spcPct val="100000"/>
              </a:lnSpc>
              <a:spcBef>
                <a:spcPct val="20000"/>
              </a:spcBef>
              <a:spcAft>
                <a:spcPct val="0"/>
              </a:spcAft>
              <a:buClrTx/>
              <a:buSzTx/>
              <a:buFont typeface="Humnst777 Lt BT" pitchFamily="-112" charset="0"/>
              <a:buChar char="•"/>
              <a:tabLst/>
              <a:defRPr/>
            </a:pPr>
            <a:endParaRPr kumimoji="0" lang="en-US" sz="2000" b="0" i="0" u="none" strike="noStrike" kern="0" cap="none" spc="0" normalizeH="0" baseline="0" noProof="0" dirty="0" smtClean="0">
              <a:ln>
                <a:noFill/>
              </a:ln>
              <a:solidFill>
                <a:schemeClr val="folHlink"/>
              </a:solidFill>
              <a:effectLst/>
              <a:uLnTx/>
              <a:uFillTx/>
              <a:latin typeface="Arial" charset="0"/>
              <a:ea typeface="ＭＳ Ｐゴシック" pitchFamily="125" charset="-128"/>
            </a:endParaRPr>
          </a:p>
        </p:txBody>
      </p:sp>
      <p:sp>
        <p:nvSpPr>
          <p:cNvPr id="14" name="Rectangle 3"/>
          <p:cNvSpPr txBox="1">
            <a:spLocks noChangeArrowheads="1"/>
          </p:cNvSpPr>
          <p:nvPr/>
        </p:nvSpPr>
        <p:spPr bwMode="gray">
          <a:xfrm>
            <a:off x="458789" y="1935163"/>
            <a:ext cx="8123236" cy="2103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eaLnBrk="1" hangingPunct="1">
              <a:spcBef>
                <a:spcPct val="50000"/>
              </a:spcBef>
              <a:defRPr/>
            </a:pPr>
            <a:r>
              <a:rPr lang="en-US" sz="2000" kern="0" dirty="0" smtClean="0">
                <a:solidFill>
                  <a:schemeClr val="folHlink"/>
                </a:solidFill>
                <a:latin typeface="Arial" charset="0"/>
                <a:ea typeface="ＭＳ Ｐゴシック" pitchFamily="125" charset="-128"/>
                <a:cs typeface="ＭＳ Ｐゴシック" pitchFamily="125" charset="-128"/>
              </a:rPr>
              <a:t>At the security checkpoint</a:t>
            </a:r>
            <a:endParaRPr lang="en-US" sz="2200" kern="0" dirty="0" smtClean="0">
              <a:solidFill>
                <a:schemeClr val="folHlink"/>
              </a:solidFill>
              <a:latin typeface="Arial" charset="0"/>
              <a:ea typeface="ＭＳ Ｐゴシック" pitchFamily="125" charset="-128"/>
              <a:cs typeface="ＭＳ Ｐゴシック" pitchFamily="125" charset="-128"/>
            </a:endParaRPr>
          </a:p>
          <a:p>
            <a:pPr marL="342900" lvl="1" indent="-228600" eaLnBrk="1" hangingPunct="1">
              <a:spcBef>
                <a:spcPct val="50000"/>
              </a:spcBef>
              <a:buFont typeface="Arial" pitchFamily="34" charset="0"/>
              <a:buChar char="•"/>
            </a:pPr>
            <a:r>
              <a:rPr lang="en-US" sz="1800" kern="0" dirty="0" smtClean="0">
                <a:solidFill>
                  <a:schemeClr val="folHlink"/>
                </a:solidFill>
                <a:latin typeface="Arial" charset="0"/>
                <a:ea typeface="ＭＳ Ｐゴシック" pitchFamily="125" charset="-128"/>
                <a:cs typeface="ＭＳ Ｐゴシック" pitchFamily="125" charset="-128"/>
              </a:rPr>
              <a:t>Ensure you have nothing on your person that might delay your rapid progress through the checkpoint.</a:t>
            </a:r>
          </a:p>
          <a:p>
            <a:pPr marL="342900" lvl="1" indent="-228600" eaLnBrk="1" hangingPunct="1">
              <a:spcBef>
                <a:spcPct val="50000"/>
              </a:spcBef>
              <a:buFont typeface="Arial" pitchFamily="34" charset="0"/>
              <a:buChar char="•"/>
            </a:pPr>
            <a:r>
              <a:rPr lang="en-US" sz="1800" kern="0" dirty="0" smtClean="0">
                <a:solidFill>
                  <a:schemeClr val="folHlink"/>
                </a:solidFill>
                <a:latin typeface="Arial" charset="0"/>
                <a:ea typeface="ＭＳ Ｐゴシック" pitchFamily="125" charset="-128"/>
                <a:cs typeface="ＭＳ Ｐゴシック" pitchFamily="125" charset="-128"/>
              </a:rPr>
              <a:t>Wait until the person ahead of you has collected their belongings and left the area before allowing the classified material to go through the X-Ray machine (if it is able to).</a:t>
            </a:r>
            <a:endParaRPr lang="en-US" sz="2000" kern="0" dirty="0" smtClean="0">
              <a:solidFill>
                <a:schemeClr val="folHlink"/>
              </a:solidFill>
              <a:latin typeface="Arial" charset="0"/>
              <a:ea typeface="ＭＳ Ｐゴシック" pitchFamily="125" charset="-128"/>
              <a:cs typeface="ＭＳ Ｐゴシック" pitchFamily="125" charset="-128"/>
            </a:endParaRPr>
          </a:p>
        </p:txBody>
      </p:sp>
      <p:pic>
        <p:nvPicPr>
          <p:cNvPr id="28" name="Picture 27"/>
          <p:cNvPicPr/>
          <p:nvPr/>
        </p:nvPicPr>
        <p:blipFill>
          <a:blip r:embed="rId2" cstate="print"/>
          <a:srcRect/>
          <a:stretch>
            <a:fillRect/>
          </a:stretch>
        </p:blipFill>
        <p:spPr bwMode="auto">
          <a:xfrm>
            <a:off x="5257801" y="4143376"/>
            <a:ext cx="3886200" cy="1911264"/>
          </a:xfrm>
          <a:prstGeom prst="rect">
            <a:avLst/>
          </a:prstGeom>
          <a:noFill/>
          <a:ln w="9525">
            <a:noFill/>
            <a:miter lim="800000"/>
            <a:headEnd/>
            <a:tailEnd/>
          </a:ln>
        </p:spPr>
      </p:pic>
      <p:sp>
        <p:nvSpPr>
          <p:cNvPr id="29" name="Rectangle 3"/>
          <p:cNvSpPr txBox="1">
            <a:spLocks noChangeArrowheads="1"/>
          </p:cNvSpPr>
          <p:nvPr/>
        </p:nvSpPr>
        <p:spPr bwMode="gray">
          <a:xfrm>
            <a:off x="458789" y="4276725"/>
            <a:ext cx="4979986" cy="18954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800100" lvl="2" indent="-228600" eaLnBrk="1" hangingPunct="1">
              <a:spcBef>
                <a:spcPct val="50000"/>
              </a:spcBef>
              <a:buFont typeface="Arial" pitchFamily="34" charset="0"/>
              <a:buChar char="•"/>
            </a:pPr>
            <a:endParaRPr lang="en-US" sz="1600" kern="0" dirty="0" smtClean="0">
              <a:solidFill>
                <a:schemeClr val="folHlink"/>
              </a:solidFill>
              <a:latin typeface="Arial" charset="0"/>
              <a:ea typeface="ＭＳ Ｐゴシック" pitchFamily="125" charset="-128"/>
              <a:cs typeface="ＭＳ Ｐゴシック" pitchFamily="125" charset="-128"/>
            </a:endParaRPr>
          </a:p>
        </p:txBody>
      </p:sp>
      <p:sp>
        <p:nvSpPr>
          <p:cNvPr id="12" name="Rectangle 11"/>
          <p:cNvSpPr/>
          <p:nvPr/>
        </p:nvSpPr>
        <p:spPr>
          <a:xfrm>
            <a:off x="385457" y="5467350"/>
            <a:ext cx="4567543" cy="70788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cap="none" spc="0" dirty="0" smtClean="0">
                <a:ln w="11430"/>
                <a:solidFill>
                  <a:srgbClr val="FF0000"/>
                </a:solidFill>
                <a:effectLst>
                  <a:outerShdw blurRad="50800" dist="39000" dir="5460000" algn="tl">
                    <a:srgbClr val="000000">
                      <a:alpha val="38000"/>
                    </a:srgbClr>
                  </a:outerShdw>
                </a:effectLst>
              </a:rPr>
              <a:t>Do NOT allow the classified package to be opened at the airport!</a:t>
            </a:r>
            <a:endParaRPr lang="en-US" sz="2000" b="1" cap="none" spc="0" dirty="0">
              <a:ln w="11430"/>
              <a:solidFill>
                <a:srgbClr val="FF0000"/>
              </a:solidFill>
              <a:effectLst>
                <a:outerShdw blurRad="50800" dist="39000" dir="5460000" algn="tl">
                  <a:srgbClr val="000000">
                    <a:alpha val="38000"/>
                  </a:srgbClr>
                </a:outerShdw>
              </a:effectLst>
            </a:endParaRPr>
          </a:p>
        </p:txBody>
      </p:sp>
      <p:pic>
        <p:nvPicPr>
          <p:cNvPr id="12292" name="Picture 4" descr="C:\Documents and Settings\mjwoolf\Local Settings\Temporary Internet Files\Content.IE5\HTKXZ2N4\MP900390190[1].jpg"/>
          <p:cNvPicPr>
            <a:picLocks noChangeAspect="1" noChangeArrowheads="1"/>
          </p:cNvPicPr>
          <p:nvPr/>
        </p:nvPicPr>
        <p:blipFill>
          <a:blip r:embed="rId3"/>
          <a:srcRect/>
          <a:stretch>
            <a:fillRect/>
          </a:stretch>
        </p:blipFill>
        <p:spPr bwMode="auto">
          <a:xfrm>
            <a:off x="6943724" y="85725"/>
            <a:ext cx="2105025" cy="1501585"/>
          </a:xfrm>
          <a:prstGeom prst="rect">
            <a:avLst/>
          </a:prstGeom>
          <a:noFill/>
        </p:spPr>
      </p:pic>
      <p:sp>
        <p:nvSpPr>
          <p:cNvPr id="13" name="Rectangle 3"/>
          <p:cNvSpPr txBox="1">
            <a:spLocks noChangeArrowheads="1"/>
          </p:cNvSpPr>
          <p:nvPr/>
        </p:nvSpPr>
        <p:spPr bwMode="gray">
          <a:xfrm>
            <a:off x="477839" y="4000501"/>
            <a:ext cx="4799011" cy="144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1" indent="-228600" eaLnBrk="1" hangingPunct="1">
              <a:spcBef>
                <a:spcPct val="50000"/>
              </a:spcBef>
              <a:buFont typeface="Arial" pitchFamily="34" charset="0"/>
              <a:buChar char="•"/>
            </a:pPr>
            <a:r>
              <a:rPr lang="en-US" sz="1800" kern="0" dirty="0" smtClean="0">
                <a:solidFill>
                  <a:schemeClr val="folHlink"/>
                </a:solidFill>
                <a:latin typeface="Arial" charset="0"/>
                <a:ea typeface="ＭＳ Ｐゴシック" pitchFamily="125" charset="-128"/>
                <a:cs typeface="ＭＳ Ｐゴシック" pitchFamily="125" charset="-128"/>
              </a:rPr>
              <a:t>If the Transportation Security Authority (TSA) pulls you aside for any reason it is your right and obligation to collect the couriered package (as well as your personal belongings) before they do so.</a:t>
            </a:r>
          </a:p>
        </p:txBody>
      </p:sp>
      <p:sp>
        <p:nvSpPr>
          <p:cNvPr id="2" name="Footer Placeholder 1"/>
          <p:cNvSpPr>
            <a:spLocks noGrp="1"/>
          </p:cNvSpPr>
          <p:nvPr>
            <p:ph type="ftr" sz="quarter" idx="12"/>
          </p:nvPr>
        </p:nvSpPr>
        <p:spPr/>
        <p:txBody>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animEffect transition="in" filter="fade">
                                      <p:cBhvr>
                                        <p:cTn id="7" dur="1000"/>
                                        <p:tgtEl>
                                          <p:spTgt spid="14">
                                            <p:txEl>
                                              <p:pRg st="1" end="1"/>
                                            </p:txEl>
                                          </p:spTgt>
                                        </p:tgtEl>
                                      </p:cBhvr>
                                    </p:animEffect>
                                  </p:childTnLst>
                                </p:cTn>
                              </p:par>
                            </p:childTnLst>
                          </p:cTn>
                        </p:par>
                        <p:par>
                          <p:cTn id="8" fill="hold">
                            <p:stCondLst>
                              <p:cond delay="1000"/>
                            </p:stCondLst>
                            <p:childTnLst>
                              <p:par>
                                <p:cTn id="9" presetID="10" presetClass="entr" presetSubtype="0" fill="hold" nodeType="afterEffect">
                                  <p:stCondLst>
                                    <p:cond delay="1500"/>
                                  </p:stCondLst>
                                  <p:childTnLst>
                                    <p:set>
                                      <p:cBhvr>
                                        <p:cTn id="10" dur="1" fill="hold">
                                          <p:stCondLst>
                                            <p:cond delay="0"/>
                                          </p:stCondLst>
                                        </p:cTn>
                                        <p:tgtEl>
                                          <p:spTgt spid="14">
                                            <p:txEl>
                                              <p:pRg st="2" end="2"/>
                                            </p:txEl>
                                          </p:spTgt>
                                        </p:tgtEl>
                                        <p:attrNameLst>
                                          <p:attrName>style.visibility</p:attrName>
                                        </p:attrNameLst>
                                      </p:cBhvr>
                                      <p:to>
                                        <p:strVal val="visible"/>
                                      </p:to>
                                    </p:set>
                                    <p:animEffect transition="in" filter="fade">
                                      <p:cBhvr>
                                        <p:cTn id="11" dur="1000"/>
                                        <p:tgtEl>
                                          <p:spTgt spid="14">
                                            <p:txEl>
                                              <p:pRg st="2" end="2"/>
                                            </p:txEl>
                                          </p:spTgt>
                                        </p:tgtEl>
                                      </p:cBhvr>
                                    </p:animEffect>
                                  </p:childTnLst>
                                </p:cTn>
                              </p:par>
                            </p:childTnLst>
                          </p:cTn>
                        </p:par>
                        <p:par>
                          <p:cTn id="12" fill="hold">
                            <p:stCondLst>
                              <p:cond delay="3500"/>
                            </p:stCondLst>
                            <p:childTnLst>
                              <p:par>
                                <p:cTn id="13" presetID="10" presetClass="entr" presetSubtype="0" fill="hold" nodeType="afterEffect">
                                  <p:stCondLst>
                                    <p:cond delay="1500"/>
                                  </p:stCondLst>
                                  <p:childTnLst>
                                    <p:set>
                                      <p:cBhvr>
                                        <p:cTn id="14" dur="1" fill="hold">
                                          <p:stCondLst>
                                            <p:cond delay="0"/>
                                          </p:stCondLst>
                                        </p:cTn>
                                        <p:tgtEl>
                                          <p:spTgt spid="13">
                                            <p:txEl>
                                              <p:pRg st="0" end="0"/>
                                            </p:txEl>
                                          </p:spTgt>
                                        </p:tgtEl>
                                        <p:attrNameLst>
                                          <p:attrName>style.visibility</p:attrName>
                                        </p:attrNameLst>
                                      </p:cBhvr>
                                      <p:to>
                                        <p:strVal val="visible"/>
                                      </p:to>
                                    </p:set>
                                    <p:animEffect transition="in" filter="fade">
                                      <p:cBhvr>
                                        <p:cTn id="15" dur="1000"/>
                                        <p:tgtEl>
                                          <p:spTgt spid="13">
                                            <p:txEl>
                                              <p:pRg st="0" end="0"/>
                                            </p:txEl>
                                          </p:spTgt>
                                        </p:tgtEl>
                                      </p:cBhvr>
                                    </p:animEffect>
                                  </p:childTnLst>
                                </p:cTn>
                              </p:par>
                            </p:childTnLst>
                          </p:cTn>
                        </p:par>
                        <p:par>
                          <p:cTn id="16" fill="hold">
                            <p:stCondLst>
                              <p:cond delay="6000"/>
                            </p:stCondLst>
                            <p:childTnLst>
                              <p:par>
                                <p:cTn id="17" presetID="53" presetClass="entr" presetSubtype="0" fill="hold" grpId="0" nodeType="afterEffect">
                                  <p:stCondLst>
                                    <p:cond delay="200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Effect transition="in" filter="fade">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11"/>
          </p:nvPr>
        </p:nvSpPr>
        <p:spPr>
          <a:ln/>
        </p:spPr>
        <p:txBody>
          <a:bodyPr/>
          <a:lstStyle/>
          <a:p>
            <a:pPr>
              <a:defRPr/>
            </a:pPr>
            <a:fld id="{FB09F382-69B0-4B73-912F-67860B7B36DF}" type="slidenum">
              <a:rPr lang="en-US"/>
              <a:pPr>
                <a:defRPr/>
              </a:pPr>
              <a:t>18</a:t>
            </a:fld>
            <a:endParaRPr lang="en-US"/>
          </a:p>
        </p:txBody>
      </p:sp>
      <p:sp>
        <p:nvSpPr>
          <p:cNvPr id="6149" name="Rectangle 2"/>
          <p:cNvSpPr>
            <a:spLocks noGrp="1" noChangeArrowheads="1"/>
          </p:cNvSpPr>
          <p:nvPr>
            <p:ph type="title"/>
          </p:nvPr>
        </p:nvSpPr>
        <p:spPr>
          <a:xfrm>
            <a:off x="458788" y="334963"/>
            <a:ext cx="8226425" cy="927100"/>
          </a:xfrm>
        </p:spPr>
        <p:txBody>
          <a:bodyPr/>
          <a:lstStyle/>
          <a:p>
            <a:r>
              <a:rPr lang="en-US" dirty="0" smtClean="0">
                <a:latin typeface="Arial" charset="0"/>
              </a:rPr>
              <a:t>Arrival Considerations</a:t>
            </a:r>
          </a:p>
        </p:txBody>
      </p:sp>
      <p:sp>
        <p:nvSpPr>
          <p:cNvPr id="6150" name="Rectangle 3"/>
          <p:cNvSpPr>
            <a:spLocks noGrp="1" noChangeArrowheads="1"/>
          </p:cNvSpPr>
          <p:nvPr>
            <p:ph type="body" idx="1"/>
          </p:nvPr>
        </p:nvSpPr>
        <p:spPr>
          <a:xfrm>
            <a:off x="458788" y="1935163"/>
            <a:ext cx="7951787" cy="4187825"/>
          </a:xfrm>
          <a:noFill/>
        </p:spPr>
        <p:txBody>
          <a:bodyPr/>
          <a:lstStyle/>
          <a:p>
            <a:pPr marL="0" indent="0">
              <a:buNone/>
            </a:pPr>
            <a:r>
              <a:rPr lang="en-US" sz="2000" dirty="0" smtClean="0">
                <a:latin typeface="Arial" charset="0"/>
              </a:rPr>
              <a:t>Upon arrival at the destination location, the material must be turned over only to the pre-determined and properly identified recipient.</a:t>
            </a:r>
          </a:p>
          <a:p>
            <a:pPr marL="0" indent="0">
              <a:buNone/>
            </a:pPr>
            <a:r>
              <a:rPr lang="en-US" sz="2000" dirty="0" smtClean="0">
                <a:latin typeface="Arial" charset="0"/>
              </a:rPr>
              <a:t>The material should only be turned over if the recipient has an appropriately secure facility and an approved security container in which to store the material.</a:t>
            </a:r>
          </a:p>
          <a:p>
            <a:pPr marL="0" indent="0">
              <a:buNone/>
            </a:pPr>
            <a:r>
              <a:rPr lang="en-US" sz="2000" dirty="0" smtClean="0">
                <a:latin typeface="Arial" charset="0"/>
              </a:rPr>
              <a:t>Be sure to obtain a receipt for the package if the material will remain at the destination.</a:t>
            </a:r>
          </a:p>
        </p:txBody>
      </p:sp>
      <p:sp>
        <p:nvSpPr>
          <p:cNvPr id="6151" name="Text Box 4"/>
          <p:cNvSpPr txBox="1">
            <a:spLocks noChangeArrowheads="1"/>
          </p:cNvSpPr>
          <p:nvPr/>
        </p:nvSpPr>
        <p:spPr bwMode="auto">
          <a:xfrm>
            <a:off x="458788" y="1249363"/>
            <a:ext cx="7578725" cy="461962"/>
          </a:xfrm>
          <a:prstGeom prst="rect">
            <a:avLst/>
          </a:prstGeom>
          <a:noFill/>
          <a:ln w="9525">
            <a:noFill/>
            <a:miter lim="800000"/>
            <a:headEnd/>
            <a:tailEnd/>
          </a:ln>
        </p:spPr>
        <p:txBody>
          <a:bodyPr>
            <a:spAutoFit/>
          </a:bodyPr>
          <a:lstStyle/>
          <a:p>
            <a:r>
              <a:rPr lang="en-US" dirty="0" smtClean="0">
                <a:solidFill>
                  <a:schemeClr val="hlink"/>
                </a:solidFill>
                <a:latin typeface="Arial" charset="0"/>
              </a:rPr>
              <a:t>Turnover of material	</a:t>
            </a:r>
            <a:endParaRPr lang="en-US" dirty="0">
              <a:solidFill>
                <a:schemeClr val="hlink"/>
              </a:solidFill>
              <a:latin typeface="Arial" charset="0"/>
            </a:endParaRPr>
          </a:p>
        </p:txBody>
      </p:sp>
      <p:pic>
        <p:nvPicPr>
          <p:cNvPr id="16" name="Picture 22"/>
          <p:cNvPicPr>
            <a:picLocks noChangeAspect="1" noChangeArrowheads="1"/>
          </p:cNvPicPr>
          <p:nvPr/>
        </p:nvPicPr>
        <p:blipFill>
          <a:blip r:embed="rId2"/>
          <a:srcRect r="35121"/>
          <a:stretch>
            <a:fillRect/>
          </a:stretch>
        </p:blipFill>
        <p:spPr bwMode="auto">
          <a:xfrm>
            <a:off x="1628775" y="4475116"/>
            <a:ext cx="1533525" cy="1468484"/>
          </a:xfrm>
          <a:prstGeom prst="rect">
            <a:avLst/>
          </a:prstGeom>
          <a:noFill/>
          <a:ln w="9525">
            <a:noFill/>
            <a:miter lim="800000"/>
            <a:headEnd/>
            <a:tailEnd/>
          </a:ln>
        </p:spPr>
      </p:pic>
      <p:pic>
        <p:nvPicPr>
          <p:cNvPr id="20" name="Picture 19"/>
          <p:cNvPicPr/>
          <p:nvPr/>
        </p:nvPicPr>
        <p:blipFill>
          <a:blip r:embed="rId3" cstate="print"/>
          <a:srcRect/>
          <a:stretch>
            <a:fillRect/>
          </a:stretch>
        </p:blipFill>
        <p:spPr bwMode="auto">
          <a:xfrm>
            <a:off x="3781425" y="4591051"/>
            <a:ext cx="1943100" cy="1083394"/>
          </a:xfrm>
          <a:prstGeom prst="rect">
            <a:avLst/>
          </a:prstGeom>
          <a:noFill/>
          <a:ln w="9525">
            <a:noFill/>
            <a:miter lim="800000"/>
            <a:headEnd/>
            <a:tailEnd/>
          </a:ln>
        </p:spPr>
      </p:pic>
      <p:pic>
        <p:nvPicPr>
          <p:cNvPr id="21" name="Picture 20"/>
          <p:cNvPicPr/>
          <p:nvPr/>
        </p:nvPicPr>
        <p:blipFill>
          <a:blip r:embed="rId4" cstate="print"/>
          <a:srcRect/>
          <a:stretch>
            <a:fillRect/>
          </a:stretch>
        </p:blipFill>
        <p:spPr bwMode="auto">
          <a:xfrm>
            <a:off x="6359524" y="4486275"/>
            <a:ext cx="1050925" cy="1325206"/>
          </a:xfrm>
          <a:prstGeom prst="rect">
            <a:avLst/>
          </a:prstGeom>
          <a:noFill/>
          <a:ln w="9525">
            <a:noFill/>
            <a:miter lim="800000"/>
            <a:headEnd/>
            <a:tailEnd/>
          </a:ln>
        </p:spPr>
      </p:pic>
      <p:sp>
        <p:nvSpPr>
          <p:cNvPr id="2" name="Footer Placeholder 1"/>
          <p:cNvSpPr>
            <a:spLocks noGrp="1"/>
          </p:cNvSpPr>
          <p:nvPr>
            <p:ph type="ftr" sz="quarter" idx="12"/>
          </p:nvPr>
        </p:nvSpPr>
        <p:spPr/>
        <p:txBody>
          <a:bodyPr/>
          <a:lstStyle/>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11"/>
          </p:nvPr>
        </p:nvSpPr>
        <p:spPr>
          <a:ln/>
        </p:spPr>
        <p:txBody>
          <a:bodyPr/>
          <a:lstStyle/>
          <a:p>
            <a:pPr>
              <a:defRPr/>
            </a:pPr>
            <a:fld id="{FB09F382-69B0-4B73-912F-67860B7B36DF}" type="slidenum">
              <a:rPr lang="en-US"/>
              <a:pPr>
                <a:defRPr/>
              </a:pPr>
              <a:t>19</a:t>
            </a:fld>
            <a:endParaRPr lang="en-US"/>
          </a:p>
        </p:txBody>
      </p:sp>
      <p:sp>
        <p:nvSpPr>
          <p:cNvPr id="6149" name="Rectangle 2"/>
          <p:cNvSpPr>
            <a:spLocks noGrp="1" noChangeArrowheads="1"/>
          </p:cNvSpPr>
          <p:nvPr>
            <p:ph type="title"/>
          </p:nvPr>
        </p:nvSpPr>
        <p:spPr>
          <a:xfrm>
            <a:off x="458788" y="334963"/>
            <a:ext cx="8226425" cy="927100"/>
          </a:xfrm>
        </p:spPr>
        <p:txBody>
          <a:bodyPr/>
          <a:lstStyle/>
          <a:p>
            <a:r>
              <a:rPr lang="en-US" dirty="0" smtClean="0">
                <a:latin typeface="Arial" charset="0"/>
              </a:rPr>
              <a:t>Conclusion</a:t>
            </a:r>
          </a:p>
        </p:txBody>
      </p:sp>
      <p:sp>
        <p:nvSpPr>
          <p:cNvPr id="6150" name="Rectangle 3"/>
          <p:cNvSpPr>
            <a:spLocks noGrp="1" noChangeArrowheads="1"/>
          </p:cNvSpPr>
          <p:nvPr>
            <p:ph type="body" idx="1"/>
          </p:nvPr>
        </p:nvSpPr>
        <p:spPr>
          <a:xfrm>
            <a:off x="458788" y="1935163"/>
            <a:ext cx="8226425" cy="4187825"/>
          </a:xfrm>
          <a:noFill/>
        </p:spPr>
        <p:txBody>
          <a:bodyPr/>
          <a:lstStyle/>
          <a:p>
            <a:pPr marL="0" indent="0" algn="ctr">
              <a:buNone/>
            </a:pPr>
            <a:endParaRPr lang="en-US" sz="3200" b="1" dirty="0" smtClean="0">
              <a:latin typeface="Arial" charset="0"/>
            </a:endParaRPr>
          </a:p>
          <a:p>
            <a:pPr marL="0" indent="0" algn="ctr">
              <a:buNone/>
            </a:pPr>
            <a:r>
              <a:rPr lang="en-US" sz="4000" b="1" dirty="0" smtClean="0">
                <a:latin typeface="Arial" charset="0"/>
              </a:rPr>
              <a:t>Questions</a:t>
            </a:r>
            <a:r>
              <a:rPr lang="en-US" sz="4000" b="1" dirty="0">
                <a:latin typeface="Arial" charset="0"/>
              </a:rPr>
              <a:t>?</a:t>
            </a:r>
          </a:p>
          <a:p>
            <a:pPr marL="0" indent="0">
              <a:buNone/>
            </a:pPr>
            <a:endParaRPr lang="en-US" sz="1600" dirty="0" smtClean="0">
              <a:latin typeface="Arial" charset="0"/>
            </a:endParaRPr>
          </a:p>
        </p:txBody>
      </p:sp>
      <p:pic>
        <p:nvPicPr>
          <p:cNvPr id="38914" name="Picture 2" descr="C:\Documents and Settings\mjwoolf\Local Settings\Temporary Internet Files\Content.IE5\HTKXZ2N4\MC900439605[1].png"/>
          <p:cNvPicPr>
            <a:picLocks noChangeAspect="1" noChangeArrowheads="1"/>
          </p:cNvPicPr>
          <p:nvPr/>
        </p:nvPicPr>
        <p:blipFill>
          <a:blip r:embed="rId2"/>
          <a:srcRect/>
          <a:stretch>
            <a:fillRect/>
          </a:stretch>
        </p:blipFill>
        <p:spPr bwMode="auto">
          <a:xfrm>
            <a:off x="6939185" y="4357910"/>
            <a:ext cx="2214340" cy="2214340"/>
          </a:xfrm>
          <a:prstGeom prst="rect">
            <a:avLst/>
          </a:prstGeom>
          <a:noFill/>
        </p:spPr>
      </p:pic>
      <p:sp>
        <p:nvSpPr>
          <p:cNvPr id="2" name="Footer Placeholder 1"/>
          <p:cNvSpPr>
            <a:spLocks noGrp="1"/>
          </p:cNvSpPr>
          <p:nvPr>
            <p:ph type="ftr" sz="quarter" idx="12"/>
          </p:nvPr>
        </p:nvSpPr>
        <p:spPr/>
        <p:txBody>
          <a:bodyPr/>
          <a:lstStyle/>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11"/>
          </p:nvPr>
        </p:nvSpPr>
        <p:spPr>
          <a:ln/>
        </p:spPr>
        <p:txBody>
          <a:bodyPr/>
          <a:lstStyle/>
          <a:p>
            <a:pPr>
              <a:defRPr/>
            </a:pPr>
            <a:fld id="{FB09F382-69B0-4B73-912F-67860B7B36DF}" type="slidenum">
              <a:rPr lang="en-US"/>
              <a:pPr>
                <a:defRPr/>
              </a:pPr>
              <a:t>2</a:t>
            </a:fld>
            <a:endParaRPr lang="en-US"/>
          </a:p>
        </p:txBody>
      </p:sp>
      <p:sp>
        <p:nvSpPr>
          <p:cNvPr id="6149" name="Rectangle 2"/>
          <p:cNvSpPr>
            <a:spLocks noGrp="1" noChangeArrowheads="1"/>
          </p:cNvSpPr>
          <p:nvPr>
            <p:ph type="title"/>
          </p:nvPr>
        </p:nvSpPr>
        <p:spPr>
          <a:xfrm>
            <a:off x="458788" y="334963"/>
            <a:ext cx="8226425" cy="927100"/>
          </a:xfrm>
        </p:spPr>
        <p:txBody>
          <a:bodyPr/>
          <a:lstStyle/>
          <a:p>
            <a:r>
              <a:rPr lang="en-US" dirty="0" smtClean="0">
                <a:latin typeface="Arial" charset="0"/>
              </a:rPr>
              <a:t>Introduction</a:t>
            </a:r>
          </a:p>
        </p:txBody>
      </p:sp>
      <p:sp>
        <p:nvSpPr>
          <p:cNvPr id="6150" name="Rectangle 3"/>
          <p:cNvSpPr>
            <a:spLocks noGrp="1" noChangeArrowheads="1"/>
          </p:cNvSpPr>
          <p:nvPr>
            <p:ph type="body" idx="1"/>
          </p:nvPr>
        </p:nvSpPr>
        <p:spPr>
          <a:xfrm>
            <a:off x="458788" y="1935163"/>
            <a:ext cx="8226425" cy="4150327"/>
          </a:xfrm>
          <a:noFill/>
        </p:spPr>
        <p:txBody>
          <a:bodyPr/>
          <a:lstStyle/>
          <a:p>
            <a:pPr marL="0" indent="0">
              <a:lnSpc>
                <a:spcPct val="110000"/>
              </a:lnSpc>
              <a:buNone/>
            </a:pPr>
            <a:r>
              <a:rPr lang="en-US" sz="1800" dirty="0" smtClean="0">
                <a:latin typeface="Arial" charset="0"/>
              </a:rPr>
              <a:t>Mission requirements, sensitive materials, and time constraints sometimes make the use of a classified courier the preferred method for transporting sensitive materials either between our company facility locations locally or to other government customer facilities and/or industry partner facilities over long distances.</a:t>
            </a:r>
          </a:p>
          <a:p>
            <a:pPr marL="0" indent="0">
              <a:lnSpc>
                <a:spcPct val="110000"/>
              </a:lnSpc>
              <a:buNone/>
            </a:pPr>
            <a:r>
              <a:rPr lang="en-US" sz="1800" dirty="0" smtClean="0">
                <a:latin typeface="Arial" charset="0"/>
              </a:rPr>
              <a:t>Couriering classified material by hand poses special risks.  To mitigate these risks, the National Industrial Security Program Operating Manual (NISPOM) and other associated customer-specific documents specify certain requirements and procedures that must be followed.  </a:t>
            </a:r>
          </a:p>
          <a:p>
            <a:pPr marL="0" indent="0">
              <a:lnSpc>
                <a:spcPct val="110000"/>
              </a:lnSpc>
              <a:buNone/>
            </a:pPr>
            <a:r>
              <a:rPr lang="en-US" sz="1800" dirty="0" smtClean="0">
                <a:latin typeface="Arial" charset="0"/>
              </a:rPr>
              <a:t>One such requirement is a training briefing to inform classified material couriers of their of their responsibilities and obligations in performing their duties. </a:t>
            </a:r>
          </a:p>
        </p:txBody>
      </p:sp>
      <p:sp>
        <p:nvSpPr>
          <p:cNvPr id="6151" name="Text Box 4"/>
          <p:cNvSpPr txBox="1">
            <a:spLocks noChangeArrowheads="1"/>
          </p:cNvSpPr>
          <p:nvPr/>
        </p:nvSpPr>
        <p:spPr bwMode="auto">
          <a:xfrm>
            <a:off x="458788" y="1249363"/>
            <a:ext cx="7578725" cy="461962"/>
          </a:xfrm>
          <a:prstGeom prst="rect">
            <a:avLst/>
          </a:prstGeom>
          <a:noFill/>
          <a:ln w="9525">
            <a:noFill/>
            <a:miter lim="800000"/>
            <a:headEnd/>
            <a:tailEnd/>
          </a:ln>
        </p:spPr>
        <p:txBody>
          <a:bodyPr>
            <a:spAutoFit/>
          </a:bodyPr>
          <a:lstStyle/>
          <a:p>
            <a:r>
              <a:rPr lang="en-US" dirty="0" smtClean="0">
                <a:solidFill>
                  <a:schemeClr val="hlink"/>
                </a:solidFill>
                <a:latin typeface="Arial" charset="0"/>
              </a:rPr>
              <a:t>Why use a Classified Material Courier?</a:t>
            </a:r>
            <a:endParaRPr lang="en-US" dirty="0">
              <a:solidFill>
                <a:schemeClr val="hlink"/>
              </a:solidFill>
              <a:latin typeface="Arial" charset="0"/>
            </a:endParaRPr>
          </a:p>
        </p:txBody>
      </p:sp>
      <p:pic>
        <p:nvPicPr>
          <p:cNvPr id="8" name="Picture 7"/>
          <p:cNvPicPr/>
          <p:nvPr/>
        </p:nvPicPr>
        <p:blipFill>
          <a:blip r:embed="rId2" cstate="print"/>
          <a:srcRect/>
          <a:stretch>
            <a:fillRect/>
          </a:stretch>
        </p:blipFill>
        <p:spPr bwMode="auto">
          <a:xfrm>
            <a:off x="6345292" y="251557"/>
            <a:ext cx="2708823" cy="1750664"/>
          </a:xfrm>
          <a:prstGeom prst="rect">
            <a:avLst/>
          </a:prstGeom>
          <a:noFill/>
          <a:ln w="9525">
            <a:noFill/>
            <a:miter lim="800000"/>
            <a:headEnd/>
            <a:tailEnd/>
          </a:ln>
        </p:spPr>
      </p:pic>
      <p:sp>
        <p:nvSpPr>
          <p:cNvPr id="2" name="Footer Placeholder 1"/>
          <p:cNvSpPr>
            <a:spLocks noGrp="1"/>
          </p:cNvSpPr>
          <p:nvPr>
            <p:ph type="ftr" sz="quarter" idx="12"/>
          </p:nvPr>
        </p:nvSpPr>
        <p:spPr/>
        <p:txBody>
          <a:bodyPr/>
          <a:lstStyle/>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11"/>
          </p:nvPr>
        </p:nvSpPr>
        <p:spPr>
          <a:ln/>
        </p:spPr>
        <p:txBody>
          <a:bodyPr/>
          <a:lstStyle/>
          <a:p>
            <a:pPr>
              <a:defRPr/>
            </a:pPr>
            <a:fld id="{FB09F382-69B0-4B73-912F-67860B7B36DF}" type="slidenum">
              <a:rPr lang="en-US"/>
              <a:pPr>
                <a:defRPr/>
              </a:pPr>
              <a:t>3</a:t>
            </a:fld>
            <a:endParaRPr lang="en-US"/>
          </a:p>
        </p:txBody>
      </p:sp>
      <p:sp>
        <p:nvSpPr>
          <p:cNvPr id="6149" name="Rectangle 2"/>
          <p:cNvSpPr>
            <a:spLocks noGrp="1" noChangeArrowheads="1"/>
          </p:cNvSpPr>
          <p:nvPr>
            <p:ph type="title"/>
          </p:nvPr>
        </p:nvSpPr>
        <p:spPr>
          <a:xfrm>
            <a:off x="458788" y="334963"/>
            <a:ext cx="8226425" cy="927100"/>
          </a:xfrm>
        </p:spPr>
        <p:txBody>
          <a:bodyPr/>
          <a:lstStyle/>
          <a:p>
            <a:r>
              <a:rPr lang="en-US" dirty="0" smtClean="0">
                <a:latin typeface="Arial" charset="0"/>
              </a:rPr>
              <a:t>Introduction</a:t>
            </a:r>
          </a:p>
        </p:txBody>
      </p:sp>
      <p:sp>
        <p:nvSpPr>
          <p:cNvPr id="6150" name="Rectangle 3"/>
          <p:cNvSpPr>
            <a:spLocks noGrp="1" noChangeArrowheads="1"/>
          </p:cNvSpPr>
          <p:nvPr>
            <p:ph type="body" idx="1"/>
          </p:nvPr>
        </p:nvSpPr>
        <p:spPr>
          <a:xfrm>
            <a:off x="458788" y="1935163"/>
            <a:ext cx="8226425" cy="4187825"/>
          </a:xfrm>
          <a:noFill/>
        </p:spPr>
        <p:txBody>
          <a:bodyPr/>
          <a:lstStyle/>
          <a:p>
            <a:pPr marL="0" indent="0">
              <a:spcBef>
                <a:spcPts val="1200"/>
              </a:spcBef>
              <a:buNone/>
            </a:pPr>
            <a:r>
              <a:rPr lang="en-US" sz="1800" dirty="0" smtClean="0">
                <a:latin typeface="Arial" charset="0"/>
              </a:rPr>
              <a:t>A briefing is required whether an individual is taking a single classified document to the building next door or escorting truckloads of classified hardware across the country.  </a:t>
            </a:r>
          </a:p>
        </p:txBody>
      </p:sp>
      <p:sp>
        <p:nvSpPr>
          <p:cNvPr id="6151" name="Text Box 4"/>
          <p:cNvSpPr txBox="1">
            <a:spLocks noChangeArrowheads="1"/>
          </p:cNvSpPr>
          <p:nvPr/>
        </p:nvSpPr>
        <p:spPr bwMode="auto">
          <a:xfrm>
            <a:off x="458788" y="1249363"/>
            <a:ext cx="7578725" cy="461962"/>
          </a:xfrm>
          <a:prstGeom prst="rect">
            <a:avLst/>
          </a:prstGeom>
          <a:noFill/>
          <a:ln w="9525">
            <a:noFill/>
            <a:miter lim="800000"/>
            <a:headEnd/>
            <a:tailEnd/>
          </a:ln>
        </p:spPr>
        <p:txBody>
          <a:bodyPr>
            <a:spAutoFit/>
          </a:bodyPr>
          <a:lstStyle/>
          <a:p>
            <a:r>
              <a:rPr lang="en-US" dirty="0" smtClean="0">
                <a:solidFill>
                  <a:schemeClr val="hlink"/>
                </a:solidFill>
                <a:latin typeface="Arial" charset="0"/>
              </a:rPr>
              <a:t>Purpose of this Briefing</a:t>
            </a:r>
            <a:endParaRPr lang="en-US" dirty="0">
              <a:solidFill>
                <a:schemeClr val="hlink"/>
              </a:solidFill>
              <a:latin typeface="Arial" charset="0"/>
            </a:endParaRPr>
          </a:p>
        </p:txBody>
      </p:sp>
      <p:pic>
        <p:nvPicPr>
          <p:cNvPr id="10" name="Picture 9"/>
          <p:cNvPicPr/>
          <p:nvPr/>
        </p:nvPicPr>
        <p:blipFill>
          <a:blip r:embed="rId2" cstate="print"/>
          <a:srcRect/>
          <a:stretch>
            <a:fillRect/>
          </a:stretch>
        </p:blipFill>
        <p:spPr bwMode="auto">
          <a:xfrm>
            <a:off x="6345292" y="251557"/>
            <a:ext cx="2708823" cy="1750664"/>
          </a:xfrm>
          <a:prstGeom prst="rect">
            <a:avLst/>
          </a:prstGeom>
          <a:noFill/>
          <a:ln w="9525">
            <a:noFill/>
            <a:miter lim="800000"/>
            <a:headEnd/>
            <a:tailEnd/>
          </a:ln>
        </p:spPr>
      </p:pic>
      <p:sp>
        <p:nvSpPr>
          <p:cNvPr id="2" name="Footer Placeholder 1"/>
          <p:cNvSpPr>
            <a:spLocks noGrp="1"/>
          </p:cNvSpPr>
          <p:nvPr>
            <p:ph type="ftr" sz="quarter" idx="12"/>
          </p:nvPr>
        </p:nvSpPr>
        <p:spPr/>
        <p:txBody>
          <a:bodyPr/>
          <a:lstStyle/>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11"/>
          </p:nvPr>
        </p:nvSpPr>
        <p:spPr>
          <a:ln/>
        </p:spPr>
        <p:txBody>
          <a:bodyPr/>
          <a:lstStyle/>
          <a:p>
            <a:pPr>
              <a:defRPr/>
            </a:pPr>
            <a:fld id="{FB09F382-69B0-4B73-912F-67860B7B36DF}" type="slidenum">
              <a:rPr lang="en-US"/>
              <a:pPr>
                <a:defRPr/>
              </a:pPr>
              <a:t>4</a:t>
            </a:fld>
            <a:endParaRPr lang="en-US"/>
          </a:p>
        </p:txBody>
      </p:sp>
      <p:sp>
        <p:nvSpPr>
          <p:cNvPr id="6149" name="Rectangle 2"/>
          <p:cNvSpPr>
            <a:spLocks noGrp="1" noChangeArrowheads="1"/>
          </p:cNvSpPr>
          <p:nvPr>
            <p:ph type="title"/>
          </p:nvPr>
        </p:nvSpPr>
        <p:spPr>
          <a:xfrm>
            <a:off x="458788" y="334963"/>
            <a:ext cx="8226425" cy="927100"/>
          </a:xfrm>
        </p:spPr>
        <p:txBody>
          <a:bodyPr/>
          <a:lstStyle/>
          <a:p>
            <a:r>
              <a:rPr lang="en-US" dirty="0" smtClean="0">
                <a:latin typeface="Arial" charset="0"/>
              </a:rPr>
              <a:t>Introduction</a:t>
            </a:r>
          </a:p>
        </p:txBody>
      </p:sp>
      <p:sp>
        <p:nvSpPr>
          <p:cNvPr id="6150" name="Rectangle 3"/>
          <p:cNvSpPr>
            <a:spLocks noGrp="1" noChangeArrowheads="1"/>
          </p:cNvSpPr>
          <p:nvPr>
            <p:ph type="body" idx="1"/>
          </p:nvPr>
        </p:nvSpPr>
        <p:spPr>
          <a:xfrm>
            <a:off x="458789" y="1849438"/>
            <a:ext cx="7332662" cy="4341812"/>
          </a:xfrm>
          <a:noFill/>
        </p:spPr>
        <p:txBody>
          <a:bodyPr/>
          <a:lstStyle/>
          <a:p>
            <a:pPr marL="236538" indent="-236538"/>
            <a:r>
              <a:rPr lang="en-US" sz="2000" dirty="0" smtClean="0">
                <a:latin typeface="Arial" charset="0"/>
              </a:rPr>
              <a:t>Designated Courier</a:t>
            </a:r>
          </a:p>
          <a:p>
            <a:pPr marL="342900" lvl="1" indent="0">
              <a:buNone/>
            </a:pPr>
            <a:r>
              <a:rPr lang="en-US" sz="1800" dirty="0" smtClean="0">
                <a:latin typeface="Arial" charset="0"/>
              </a:rPr>
              <a:t>An individual who has been properly briefed and authorized in writing to transport classified material </a:t>
            </a:r>
            <a:r>
              <a:rPr lang="en-US" sz="1800" u="sng" dirty="0" smtClean="0">
                <a:latin typeface="Arial" charset="0"/>
              </a:rPr>
              <a:t>between contractor to government</a:t>
            </a:r>
            <a:r>
              <a:rPr lang="en-US" sz="1800" dirty="0" smtClean="0">
                <a:latin typeface="Arial" charset="0"/>
              </a:rPr>
              <a:t> or contractor to contractor facilities and is cleared and authorized access for the material being transported.</a:t>
            </a:r>
          </a:p>
          <a:p>
            <a:pPr marL="236538" indent="-236538"/>
            <a:r>
              <a:rPr lang="en-US" sz="2000" dirty="0" err="1" smtClean="0">
                <a:latin typeface="Arial" charset="0"/>
              </a:rPr>
              <a:t>Handcarrier</a:t>
            </a:r>
            <a:endParaRPr lang="en-US" sz="2000" dirty="0" smtClean="0">
              <a:latin typeface="Arial" charset="0"/>
            </a:endParaRPr>
          </a:p>
          <a:p>
            <a:pPr marL="342900" lvl="1" indent="0">
              <a:buNone/>
            </a:pPr>
            <a:r>
              <a:rPr lang="en-US" sz="1800" dirty="0" smtClean="0">
                <a:latin typeface="Arial" charset="0"/>
              </a:rPr>
              <a:t>An individual who has been authorized to transport classified material in a </a:t>
            </a:r>
            <a:r>
              <a:rPr lang="en-US" sz="1800" u="sng" dirty="0" smtClean="0">
                <a:latin typeface="Arial" charset="0"/>
              </a:rPr>
              <a:t>local geographic area </a:t>
            </a:r>
            <a:r>
              <a:rPr lang="en-US" sz="1800" dirty="0" smtClean="0">
                <a:latin typeface="Arial" charset="0"/>
              </a:rPr>
              <a:t>and is cleared and authorized access for the material being transported.</a:t>
            </a:r>
          </a:p>
          <a:p>
            <a:pPr marL="236538" indent="-236538"/>
            <a:r>
              <a:rPr lang="en-US" sz="2000" dirty="0" smtClean="0">
                <a:latin typeface="Arial" charset="0"/>
              </a:rPr>
              <a:t>Escort</a:t>
            </a:r>
          </a:p>
          <a:p>
            <a:pPr marL="342900" lvl="1" indent="0">
              <a:buNone/>
            </a:pPr>
            <a:r>
              <a:rPr lang="en-US" sz="1800" dirty="0" smtClean="0">
                <a:latin typeface="Arial" charset="0"/>
              </a:rPr>
              <a:t>An individual who is responsible for maintaining </a:t>
            </a:r>
            <a:r>
              <a:rPr lang="en-US" sz="1800" u="sng" dirty="0" smtClean="0">
                <a:latin typeface="Arial" charset="0"/>
              </a:rPr>
              <a:t>positive control of sensitive classified material in transit but is not cleared </a:t>
            </a:r>
            <a:r>
              <a:rPr lang="en-US" sz="1800" dirty="0" smtClean="0">
                <a:latin typeface="Arial" charset="0"/>
              </a:rPr>
              <a:t>for the information nor permitted access to it.</a:t>
            </a:r>
          </a:p>
        </p:txBody>
      </p:sp>
      <p:sp>
        <p:nvSpPr>
          <p:cNvPr id="6151" name="Text Box 4"/>
          <p:cNvSpPr txBox="1">
            <a:spLocks noChangeArrowheads="1"/>
          </p:cNvSpPr>
          <p:nvPr/>
        </p:nvSpPr>
        <p:spPr bwMode="auto">
          <a:xfrm>
            <a:off x="458788" y="1249363"/>
            <a:ext cx="7578725" cy="461962"/>
          </a:xfrm>
          <a:prstGeom prst="rect">
            <a:avLst/>
          </a:prstGeom>
          <a:noFill/>
          <a:ln w="9525">
            <a:noFill/>
            <a:miter lim="800000"/>
            <a:headEnd/>
            <a:tailEnd/>
          </a:ln>
        </p:spPr>
        <p:txBody>
          <a:bodyPr>
            <a:spAutoFit/>
          </a:bodyPr>
          <a:lstStyle/>
          <a:p>
            <a:r>
              <a:rPr lang="en-US" dirty="0" smtClean="0">
                <a:solidFill>
                  <a:schemeClr val="hlink"/>
                </a:solidFill>
                <a:latin typeface="Arial" charset="0"/>
              </a:rPr>
              <a:t>Definitions</a:t>
            </a:r>
            <a:endParaRPr lang="en-US" dirty="0">
              <a:solidFill>
                <a:schemeClr val="hlink"/>
              </a:solidFill>
              <a:latin typeface="Arial" charset="0"/>
            </a:endParaRPr>
          </a:p>
        </p:txBody>
      </p:sp>
      <p:pic>
        <p:nvPicPr>
          <p:cNvPr id="10" name="Picture 9"/>
          <p:cNvPicPr/>
          <p:nvPr/>
        </p:nvPicPr>
        <p:blipFill>
          <a:blip r:embed="rId2" cstate="print"/>
          <a:srcRect/>
          <a:stretch>
            <a:fillRect/>
          </a:stretch>
        </p:blipFill>
        <p:spPr bwMode="auto">
          <a:xfrm>
            <a:off x="7870784" y="1946274"/>
            <a:ext cx="854116" cy="1320801"/>
          </a:xfrm>
          <a:prstGeom prst="rect">
            <a:avLst/>
          </a:prstGeom>
          <a:noFill/>
          <a:ln w="9525">
            <a:noFill/>
            <a:miter lim="800000"/>
            <a:headEnd/>
            <a:tailEnd/>
          </a:ln>
        </p:spPr>
      </p:pic>
      <p:pic>
        <p:nvPicPr>
          <p:cNvPr id="11" name="Picture 10"/>
          <p:cNvPicPr/>
          <p:nvPr/>
        </p:nvPicPr>
        <p:blipFill>
          <a:blip r:embed="rId3" cstate="print"/>
          <a:srcRect/>
          <a:stretch>
            <a:fillRect/>
          </a:stretch>
        </p:blipFill>
        <p:spPr bwMode="auto">
          <a:xfrm>
            <a:off x="7829550" y="3289628"/>
            <a:ext cx="962025" cy="1320472"/>
          </a:xfrm>
          <a:prstGeom prst="rect">
            <a:avLst/>
          </a:prstGeom>
          <a:noFill/>
          <a:ln w="9525">
            <a:noFill/>
            <a:miter lim="800000"/>
            <a:headEnd/>
            <a:tailEnd/>
          </a:ln>
        </p:spPr>
      </p:pic>
      <p:pic>
        <p:nvPicPr>
          <p:cNvPr id="12" name="Picture 11"/>
          <p:cNvPicPr/>
          <p:nvPr/>
        </p:nvPicPr>
        <p:blipFill>
          <a:blip r:embed="rId4" cstate="print"/>
          <a:srcRect/>
          <a:stretch>
            <a:fillRect/>
          </a:stretch>
        </p:blipFill>
        <p:spPr bwMode="auto">
          <a:xfrm>
            <a:off x="7820025" y="4689474"/>
            <a:ext cx="1190625" cy="1406525"/>
          </a:xfrm>
          <a:prstGeom prst="rect">
            <a:avLst/>
          </a:prstGeom>
          <a:noFill/>
          <a:ln w="9525">
            <a:noFill/>
            <a:miter lim="800000"/>
            <a:headEnd/>
            <a:tailEnd/>
          </a:ln>
        </p:spPr>
      </p:pic>
      <p:sp>
        <p:nvSpPr>
          <p:cNvPr id="2" name="Footer Placeholder 1"/>
          <p:cNvSpPr>
            <a:spLocks noGrp="1"/>
          </p:cNvSpPr>
          <p:nvPr>
            <p:ph type="ftr" sz="quarter" idx="12"/>
          </p:nvPr>
        </p:nvSpPr>
        <p:spPr/>
        <p:txBody>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150">
                                            <p:txEl>
                                              <p:pRg st="1" end="1"/>
                                            </p:txEl>
                                          </p:spTgt>
                                        </p:tgtEl>
                                        <p:attrNameLst>
                                          <p:attrName>style.visibility</p:attrName>
                                        </p:attrNameLst>
                                      </p:cBhvr>
                                      <p:to>
                                        <p:strVal val="visible"/>
                                      </p:to>
                                    </p:set>
                                    <p:animEffect transition="in" filter="fade">
                                      <p:cBhvr>
                                        <p:cTn id="7" dur="1000"/>
                                        <p:tgtEl>
                                          <p:spTgt spid="6150">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1000"/>
                                        <p:tgtEl>
                                          <p:spTgt spid="10"/>
                                        </p:tgtEl>
                                      </p:cBhvr>
                                    </p:animEffect>
                                  </p:childTnLst>
                                </p:cTn>
                              </p:par>
                            </p:childTnLst>
                          </p:cTn>
                        </p:par>
                        <p:par>
                          <p:cTn id="11" fill="hold">
                            <p:stCondLst>
                              <p:cond delay="1000"/>
                            </p:stCondLst>
                            <p:childTnLst>
                              <p:par>
                                <p:cTn id="12" presetID="10" presetClass="entr" presetSubtype="0" fill="hold" nodeType="afterEffect">
                                  <p:stCondLst>
                                    <p:cond delay="4000"/>
                                  </p:stCondLst>
                                  <p:childTnLst>
                                    <p:set>
                                      <p:cBhvr>
                                        <p:cTn id="13" dur="1" fill="hold">
                                          <p:stCondLst>
                                            <p:cond delay="0"/>
                                          </p:stCondLst>
                                        </p:cTn>
                                        <p:tgtEl>
                                          <p:spTgt spid="6150">
                                            <p:txEl>
                                              <p:pRg st="3" end="3"/>
                                            </p:txEl>
                                          </p:spTgt>
                                        </p:tgtEl>
                                        <p:attrNameLst>
                                          <p:attrName>style.visibility</p:attrName>
                                        </p:attrNameLst>
                                      </p:cBhvr>
                                      <p:to>
                                        <p:strVal val="visible"/>
                                      </p:to>
                                    </p:set>
                                    <p:animEffect transition="in" filter="fade">
                                      <p:cBhvr>
                                        <p:cTn id="14" dur="2000"/>
                                        <p:tgtEl>
                                          <p:spTgt spid="6150">
                                            <p:txEl>
                                              <p:pRg st="3" end="3"/>
                                            </p:txEl>
                                          </p:spTgt>
                                        </p:tgtEl>
                                      </p:cBhvr>
                                    </p:animEffect>
                                  </p:childTnLst>
                                </p:cTn>
                              </p:par>
                              <p:par>
                                <p:cTn id="15" presetID="10" presetClass="entr" presetSubtype="0" fill="hold" nodeType="withEffect">
                                  <p:stCondLst>
                                    <p:cond delay="400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childTnLst>
                                </p:cTn>
                              </p:par>
                            </p:childTnLst>
                          </p:cTn>
                        </p:par>
                        <p:par>
                          <p:cTn id="18" fill="hold">
                            <p:stCondLst>
                              <p:cond delay="7000"/>
                            </p:stCondLst>
                            <p:childTnLst>
                              <p:par>
                                <p:cTn id="19" presetID="10" presetClass="entr" presetSubtype="0" fill="hold" nodeType="afterEffect">
                                  <p:stCondLst>
                                    <p:cond delay="4000"/>
                                  </p:stCondLst>
                                  <p:childTnLst>
                                    <p:set>
                                      <p:cBhvr>
                                        <p:cTn id="20" dur="1" fill="hold">
                                          <p:stCondLst>
                                            <p:cond delay="0"/>
                                          </p:stCondLst>
                                        </p:cTn>
                                        <p:tgtEl>
                                          <p:spTgt spid="6150">
                                            <p:txEl>
                                              <p:pRg st="5" end="5"/>
                                            </p:txEl>
                                          </p:spTgt>
                                        </p:tgtEl>
                                        <p:attrNameLst>
                                          <p:attrName>style.visibility</p:attrName>
                                        </p:attrNameLst>
                                      </p:cBhvr>
                                      <p:to>
                                        <p:strVal val="visible"/>
                                      </p:to>
                                    </p:set>
                                    <p:animEffect transition="in" filter="fade">
                                      <p:cBhvr>
                                        <p:cTn id="21" dur="1000"/>
                                        <p:tgtEl>
                                          <p:spTgt spid="6150">
                                            <p:txEl>
                                              <p:pRg st="5" end="5"/>
                                            </p:txEl>
                                          </p:spTgt>
                                        </p:tgtEl>
                                      </p:cBhvr>
                                    </p:animEffect>
                                  </p:childTnLst>
                                </p:cTn>
                              </p:par>
                              <p:par>
                                <p:cTn id="22" presetID="10" presetClass="entr" presetSubtype="0" fill="hold" nodeType="withEffect">
                                  <p:stCondLst>
                                    <p:cond delay="400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11"/>
          </p:nvPr>
        </p:nvSpPr>
        <p:spPr>
          <a:ln/>
        </p:spPr>
        <p:txBody>
          <a:bodyPr/>
          <a:lstStyle/>
          <a:p>
            <a:pPr>
              <a:defRPr/>
            </a:pPr>
            <a:fld id="{FB09F382-69B0-4B73-912F-67860B7B36DF}" type="slidenum">
              <a:rPr lang="en-US"/>
              <a:pPr>
                <a:defRPr/>
              </a:pPr>
              <a:t>5</a:t>
            </a:fld>
            <a:endParaRPr lang="en-US"/>
          </a:p>
        </p:txBody>
      </p:sp>
      <p:sp>
        <p:nvSpPr>
          <p:cNvPr id="6149" name="Rectangle 2"/>
          <p:cNvSpPr>
            <a:spLocks noGrp="1" noChangeArrowheads="1"/>
          </p:cNvSpPr>
          <p:nvPr>
            <p:ph type="title"/>
          </p:nvPr>
        </p:nvSpPr>
        <p:spPr>
          <a:xfrm>
            <a:off x="458788" y="334963"/>
            <a:ext cx="8226425" cy="927100"/>
          </a:xfrm>
        </p:spPr>
        <p:txBody>
          <a:bodyPr/>
          <a:lstStyle/>
          <a:p>
            <a:r>
              <a:rPr lang="en-US" dirty="0" smtClean="0">
                <a:latin typeface="Arial" charset="0"/>
              </a:rPr>
              <a:t>Pre Trip Considerations</a:t>
            </a:r>
          </a:p>
        </p:txBody>
      </p:sp>
      <p:sp>
        <p:nvSpPr>
          <p:cNvPr id="6150" name="Rectangle 3"/>
          <p:cNvSpPr>
            <a:spLocks noGrp="1" noChangeArrowheads="1"/>
          </p:cNvSpPr>
          <p:nvPr>
            <p:ph type="body" idx="1"/>
          </p:nvPr>
        </p:nvSpPr>
        <p:spPr>
          <a:xfrm>
            <a:off x="458788" y="1935163"/>
            <a:ext cx="8226425" cy="4187825"/>
          </a:xfrm>
          <a:noFill/>
        </p:spPr>
        <p:txBody>
          <a:bodyPr/>
          <a:lstStyle/>
          <a:p>
            <a:pPr marL="0" indent="0">
              <a:buNone/>
            </a:pPr>
            <a:r>
              <a:rPr lang="en-US" dirty="0" smtClean="0">
                <a:latin typeface="Arial" charset="0"/>
              </a:rPr>
              <a:t>Couriered material must be inventoried, wrapped and marked in a very specific manner which, in most cases, MUST be done by your security officer.</a:t>
            </a:r>
          </a:p>
          <a:p>
            <a:pPr>
              <a:buNone/>
            </a:pPr>
            <a:endParaRPr lang="en-US" dirty="0" smtClean="0">
              <a:latin typeface="Arial" charset="0"/>
            </a:endParaRPr>
          </a:p>
        </p:txBody>
      </p:sp>
      <p:sp>
        <p:nvSpPr>
          <p:cNvPr id="6151" name="Text Box 4"/>
          <p:cNvSpPr txBox="1">
            <a:spLocks noChangeArrowheads="1"/>
          </p:cNvSpPr>
          <p:nvPr/>
        </p:nvSpPr>
        <p:spPr bwMode="auto">
          <a:xfrm>
            <a:off x="458788" y="1249363"/>
            <a:ext cx="7578725" cy="461962"/>
          </a:xfrm>
          <a:prstGeom prst="rect">
            <a:avLst/>
          </a:prstGeom>
          <a:noFill/>
          <a:ln w="9525">
            <a:noFill/>
            <a:miter lim="800000"/>
            <a:headEnd/>
            <a:tailEnd/>
          </a:ln>
        </p:spPr>
        <p:txBody>
          <a:bodyPr>
            <a:spAutoFit/>
          </a:bodyPr>
          <a:lstStyle/>
          <a:p>
            <a:r>
              <a:rPr lang="en-US" dirty="0" smtClean="0">
                <a:solidFill>
                  <a:schemeClr val="hlink"/>
                </a:solidFill>
                <a:latin typeface="Arial" charset="0"/>
              </a:rPr>
              <a:t>The material must be properly prepared for shipment</a:t>
            </a:r>
            <a:endParaRPr lang="en-US" dirty="0">
              <a:solidFill>
                <a:schemeClr val="hlink"/>
              </a:solidFill>
              <a:latin typeface="Arial" charset="0"/>
            </a:endParaRPr>
          </a:p>
        </p:txBody>
      </p:sp>
      <p:pic>
        <p:nvPicPr>
          <p:cNvPr id="12" name="Picture 11" descr="untitled.JPG"/>
          <p:cNvPicPr>
            <a:picLocks noChangeAspect="1"/>
          </p:cNvPicPr>
          <p:nvPr/>
        </p:nvPicPr>
        <p:blipFill>
          <a:blip r:embed="rId2"/>
          <a:stretch>
            <a:fillRect/>
          </a:stretch>
        </p:blipFill>
        <p:spPr>
          <a:xfrm>
            <a:off x="1195388" y="3990975"/>
            <a:ext cx="1550386" cy="1738312"/>
          </a:xfrm>
          <a:prstGeom prst="rect">
            <a:avLst/>
          </a:prstGeom>
        </p:spPr>
      </p:pic>
      <p:pic>
        <p:nvPicPr>
          <p:cNvPr id="37891" name="Picture 3" descr="C:\Documents and Settings\mjwoolf\Local Settings\Temporary Internet Files\Content.IE5\QHVD3N0Q\MC900440401[1].png"/>
          <p:cNvPicPr>
            <a:picLocks noChangeAspect="1" noChangeArrowheads="1"/>
          </p:cNvPicPr>
          <p:nvPr/>
        </p:nvPicPr>
        <p:blipFill>
          <a:blip r:embed="rId3"/>
          <a:srcRect/>
          <a:stretch>
            <a:fillRect/>
          </a:stretch>
        </p:blipFill>
        <p:spPr bwMode="auto">
          <a:xfrm>
            <a:off x="3190875" y="3705224"/>
            <a:ext cx="2124075" cy="2124075"/>
          </a:xfrm>
          <a:prstGeom prst="rect">
            <a:avLst/>
          </a:prstGeom>
          <a:noFill/>
        </p:spPr>
      </p:pic>
      <p:pic>
        <p:nvPicPr>
          <p:cNvPr id="37896" name="Picture 8" descr="C:\Documents and Settings\mjwoolf\Local Settings\Temporary Internet Files\Content.IE5\HTKXZ2N4\MP900315653[1].jpg"/>
          <p:cNvPicPr>
            <a:picLocks noChangeAspect="1" noChangeArrowheads="1"/>
          </p:cNvPicPr>
          <p:nvPr/>
        </p:nvPicPr>
        <p:blipFill>
          <a:blip r:embed="rId4"/>
          <a:srcRect/>
          <a:stretch>
            <a:fillRect/>
          </a:stretch>
        </p:blipFill>
        <p:spPr bwMode="auto">
          <a:xfrm>
            <a:off x="5743574" y="3819079"/>
            <a:ext cx="2790825" cy="1990789"/>
          </a:xfrm>
          <a:prstGeom prst="rect">
            <a:avLst/>
          </a:prstGeom>
          <a:noFill/>
        </p:spPr>
      </p:pic>
      <p:sp>
        <p:nvSpPr>
          <p:cNvPr id="2" name="Footer Placeholder 1"/>
          <p:cNvSpPr>
            <a:spLocks noGrp="1"/>
          </p:cNvSpPr>
          <p:nvPr>
            <p:ph type="ftr" sz="quarter" idx="12"/>
          </p:nvPr>
        </p:nvSpPr>
        <p:spPr/>
        <p:txBody>
          <a:bodyPr/>
          <a:lstStyle/>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mjwoolf\Local Settings\Temporary Internet Files\Content.IE5\HTKXZ2N4\MC900439822[1].png"/>
          <p:cNvPicPr>
            <a:picLocks noChangeAspect="1" noChangeArrowheads="1"/>
          </p:cNvPicPr>
          <p:nvPr/>
        </p:nvPicPr>
        <p:blipFill>
          <a:blip r:embed="rId2"/>
          <a:srcRect/>
          <a:stretch>
            <a:fillRect/>
          </a:stretch>
        </p:blipFill>
        <p:spPr bwMode="auto">
          <a:xfrm rot="16200000">
            <a:off x="209550" y="3705225"/>
            <a:ext cx="2400300" cy="2400300"/>
          </a:xfrm>
          <a:prstGeom prst="rect">
            <a:avLst/>
          </a:prstGeom>
          <a:noFill/>
        </p:spPr>
      </p:pic>
      <p:pic>
        <p:nvPicPr>
          <p:cNvPr id="14" name="Picture 13" descr="Bag1.jpg"/>
          <p:cNvPicPr>
            <a:picLocks noChangeAspect="1"/>
          </p:cNvPicPr>
          <p:nvPr/>
        </p:nvPicPr>
        <p:blipFill>
          <a:blip r:embed="rId3"/>
          <a:srcRect l="21354" t="1852" r="22708" b="10185"/>
          <a:stretch>
            <a:fillRect/>
          </a:stretch>
        </p:blipFill>
        <p:spPr>
          <a:xfrm>
            <a:off x="3057525" y="3634701"/>
            <a:ext cx="2524125" cy="2232699"/>
          </a:xfrm>
          <a:prstGeom prst="rect">
            <a:avLst/>
          </a:prstGeom>
        </p:spPr>
      </p:pic>
      <p:pic>
        <p:nvPicPr>
          <p:cNvPr id="13" name="Picture 12" descr="Bag2.jpg"/>
          <p:cNvPicPr>
            <a:picLocks noChangeAspect="1"/>
          </p:cNvPicPr>
          <p:nvPr/>
        </p:nvPicPr>
        <p:blipFill>
          <a:blip r:embed="rId4"/>
          <a:srcRect l="21667" t="2222" r="19375" b="9444"/>
          <a:stretch>
            <a:fillRect/>
          </a:stretch>
        </p:blipFill>
        <p:spPr>
          <a:xfrm>
            <a:off x="5819774" y="3415015"/>
            <a:ext cx="3000375" cy="2528585"/>
          </a:xfrm>
          <a:prstGeom prst="rect">
            <a:avLst/>
          </a:prstGeom>
        </p:spPr>
      </p:pic>
      <p:sp>
        <p:nvSpPr>
          <p:cNvPr id="6" name="Rectangle 6"/>
          <p:cNvSpPr>
            <a:spLocks noGrp="1" noChangeArrowheads="1"/>
          </p:cNvSpPr>
          <p:nvPr>
            <p:ph type="sldNum" sz="quarter" idx="11"/>
          </p:nvPr>
        </p:nvSpPr>
        <p:spPr>
          <a:ln/>
        </p:spPr>
        <p:txBody>
          <a:bodyPr/>
          <a:lstStyle/>
          <a:p>
            <a:pPr>
              <a:defRPr/>
            </a:pPr>
            <a:fld id="{FB09F382-69B0-4B73-912F-67860B7B36DF}" type="slidenum">
              <a:rPr lang="en-US"/>
              <a:pPr>
                <a:defRPr/>
              </a:pPr>
              <a:t>6</a:t>
            </a:fld>
            <a:endParaRPr lang="en-US"/>
          </a:p>
        </p:txBody>
      </p:sp>
      <p:sp>
        <p:nvSpPr>
          <p:cNvPr id="6149" name="Rectangle 2"/>
          <p:cNvSpPr>
            <a:spLocks noGrp="1" noChangeArrowheads="1"/>
          </p:cNvSpPr>
          <p:nvPr>
            <p:ph type="title"/>
          </p:nvPr>
        </p:nvSpPr>
        <p:spPr>
          <a:xfrm>
            <a:off x="458788" y="334963"/>
            <a:ext cx="8226425" cy="927100"/>
          </a:xfrm>
        </p:spPr>
        <p:txBody>
          <a:bodyPr/>
          <a:lstStyle/>
          <a:p>
            <a:r>
              <a:rPr lang="en-US" dirty="0" smtClean="0">
                <a:latin typeface="Arial" charset="0"/>
              </a:rPr>
              <a:t>Pre Trip Considerations</a:t>
            </a:r>
          </a:p>
        </p:txBody>
      </p:sp>
      <p:sp>
        <p:nvSpPr>
          <p:cNvPr id="6150" name="Rectangle 3"/>
          <p:cNvSpPr>
            <a:spLocks noGrp="1" noChangeArrowheads="1"/>
          </p:cNvSpPr>
          <p:nvPr>
            <p:ph type="body" idx="1"/>
          </p:nvPr>
        </p:nvSpPr>
        <p:spPr>
          <a:xfrm>
            <a:off x="458788" y="1935163"/>
            <a:ext cx="8226425" cy="4187825"/>
          </a:xfrm>
          <a:noFill/>
        </p:spPr>
        <p:txBody>
          <a:bodyPr/>
          <a:lstStyle/>
          <a:p>
            <a:pPr marL="0" indent="0">
              <a:buNone/>
            </a:pPr>
            <a:r>
              <a:rPr lang="en-US" dirty="0" smtClean="0">
                <a:latin typeface="Arial" charset="0"/>
              </a:rPr>
              <a:t>In some cases, material may not need to actually be wrapped but instead may be placed within a set of two locking briefcases.</a:t>
            </a:r>
          </a:p>
          <a:p>
            <a:pPr>
              <a:buNone/>
            </a:pPr>
            <a:endParaRPr lang="en-US" dirty="0" smtClean="0">
              <a:latin typeface="Arial" charset="0"/>
            </a:endParaRPr>
          </a:p>
        </p:txBody>
      </p:sp>
      <p:sp>
        <p:nvSpPr>
          <p:cNvPr id="6151" name="Text Box 4"/>
          <p:cNvSpPr txBox="1">
            <a:spLocks noChangeArrowheads="1"/>
          </p:cNvSpPr>
          <p:nvPr/>
        </p:nvSpPr>
        <p:spPr bwMode="auto">
          <a:xfrm>
            <a:off x="458788" y="1249363"/>
            <a:ext cx="7578725" cy="461962"/>
          </a:xfrm>
          <a:prstGeom prst="rect">
            <a:avLst/>
          </a:prstGeom>
          <a:noFill/>
          <a:ln w="9525">
            <a:noFill/>
            <a:miter lim="800000"/>
            <a:headEnd/>
            <a:tailEnd/>
          </a:ln>
        </p:spPr>
        <p:txBody>
          <a:bodyPr>
            <a:spAutoFit/>
          </a:bodyPr>
          <a:lstStyle/>
          <a:p>
            <a:r>
              <a:rPr lang="en-US" dirty="0" smtClean="0">
                <a:solidFill>
                  <a:schemeClr val="hlink"/>
                </a:solidFill>
                <a:latin typeface="Arial" charset="0"/>
              </a:rPr>
              <a:t>The material must be properly prepared for shipment</a:t>
            </a:r>
            <a:endParaRPr lang="en-US" dirty="0">
              <a:solidFill>
                <a:schemeClr val="hlink"/>
              </a:solidFill>
              <a:latin typeface="Arial" charset="0"/>
            </a:endParaRPr>
          </a:p>
        </p:txBody>
      </p:sp>
      <p:sp>
        <p:nvSpPr>
          <p:cNvPr id="2" name="Footer Placeholder 1"/>
          <p:cNvSpPr>
            <a:spLocks noGrp="1"/>
          </p:cNvSpPr>
          <p:nvPr>
            <p:ph type="ftr" sz="quarter" idx="12"/>
          </p:nvPr>
        </p:nvSpPr>
        <p:spPr/>
        <p:txBody>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3000"/>
                                  </p:stCondLst>
                                  <p:childTnLst>
                                    <p:animMotion origin="layout" path="M 0.00625 -0.11783 C 0.0151 -0.175 0.02413 -0.23195 0.07517 -0.25625 C 0.12621 -0.28079 0.26875 -0.30533 0.31232 -0.26459 C 0.3559 -0.22361 0.33194 -0.05486 0.33628 -0.01111 C 0.34062 0.03287 0.33941 0.01551 0.33836 -0.00185 " pathEditMode="relative" rAng="0" ptsTypes="aaaaA">
                                      <p:cBhvr>
                                        <p:cTn id="6" dur="2000" fill="hold"/>
                                        <p:tgtEl>
                                          <p:spTgt spid="1026"/>
                                        </p:tgtEl>
                                        <p:attrNameLst>
                                          <p:attrName>ppt_x</p:attrName>
                                          <p:attrName>ppt_y</p:attrName>
                                        </p:attrNameLst>
                                      </p:cBhvr>
                                      <p:rCtr x="17500" y="-1900"/>
                                    </p:animMotion>
                                  </p:childTnLst>
                                </p:cTn>
                              </p:par>
                            </p:childTnLst>
                          </p:cTn>
                        </p:par>
                        <p:par>
                          <p:cTn id="7" fill="hold">
                            <p:stCondLst>
                              <p:cond delay="5000"/>
                            </p:stCondLst>
                            <p:childTnLst>
                              <p:par>
                                <p:cTn id="8" presetID="1" presetClass="exit" presetSubtype="0" fill="hold" nodeType="afterEffect">
                                  <p:stCondLst>
                                    <p:cond delay="0"/>
                                  </p:stCondLst>
                                  <p:childTnLst>
                                    <p:set>
                                      <p:cBhvr>
                                        <p:cTn id="9" dur="1" fill="hold">
                                          <p:stCondLst>
                                            <p:cond delay="0"/>
                                          </p:stCondLst>
                                        </p:cTn>
                                        <p:tgtEl>
                                          <p:spTgt spid="1026"/>
                                        </p:tgtEl>
                                        <p:attrNameLst>
                                          <p:attrName>style.visibility</p:attrName>
                                        </p:attrNameLst>
                                      </p:cBhvr>
                                      <p:to>
                                        <p:strVal val="hidden"/>
                                      </p:to>
                                    </p:set>
                                  </p:childTnLst>
                                </p:cTn>
                              </p:par>
                            </p:childTnLst>
                          </p:cTn>
                        </p:par>
                        <p:par>
                          <p:cTn id="10" fill="hold">
                            <p:stCondLst>
                              <p:cond delay="5000"/>
                            </p:stCondLst>
                            <p:childTnLst>
                              <p:par>
                                <p:cTn id="11" presetID="0" presetClass="path" presetSubtype="0" accel="50000" decel="50000" fill="hold" nodeType="afterEffect">
                                  <p:stCondLst>
                                    <p:cond delay="1000"/>
                                  </p:stCondLst>
                                  <p:childTnLst>
                                    <p:animMotion origin="layout" path="M 4.16667E-6 -0.0618 C 0.00017 -0.12152 0.00052 -0.18101 0.03958 -0.21226 C 0.07864 -0.24351 0.18073 -0.25995 0.23437 -0.2493 C 0.28802 -0.23842 0.34305 -0.18819 0.36145 -0.14768 C 0.37986 -0.10694 0.36232 -0.05625 0.34479 -0.00555 " pathEditMode="relative" rAng="0" ptsTypes="aaaaA">
                                      <p:cBhvr>
                                        <p:cTn id="12" dur="2000" fill="hold"/>
                                        <p:tgtEl>
                                          <p:spTgt spid="14"/>
                                        </p:tgtEl>
                                        <p:attrNameLst>
                                          <p:attrName>ppt_x</p:attrName>
                                          <p:attrName>ppt_y</p:attrName>
                                        </p:attrNameLst>
                                      </p:cBhvr>
                                      <p:rCtr x="19000" y="-71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11"/>
          </p:nvPr>
        </p:nvSpPr>
        <p:spPr>
          <a:ln/>
        </p:spPr>
        <p:txBody>
          <a:bodyPr/>
          <a:lstStyle/>
          <a:p>
            <a:pPr>
              <a:defRPr/>
            </a:pPr>
            <a:fld id="{FB09F382-69B0-4B73-912F-67860B7B36DF}" type="slidenum">
              <a:rPr lang="en-US"/>
              <a:pPr>
                <a:defRPr/>
              </a:pPr>
              <a:t>7</a:t>
            </a:fld>
            <a:endParaRPr lang="en-US"/>
          </a:p>
        </p:txBody>
      </p:sp>
      <p:sp>
        <p:nvSpPr>
          <p:cNvPr id="6149" name="Rectangle 2"/>
          <p:cNvSpPr>
            <a:spLocks noGrp="1" noChangeArrowheads="1"/>
          </p:cNvSpPr>
          <p:nvPr>
            <p:ph type="title"/>
          </p:nvPr>
        </p:nvSpPr>
        <p:spPr>
          <a:xfrm>
            <a:off x="458788" y="334963"/>
            <a:ext cx="8226425" cy="927100"/>
          </a:xfrm>
        </p:spPr>
        <p:txBody>
          <a:bodyPr/>
          <a:lstStyle/>
          <a:p>
            <a:r>
              <a:rPr lang="en-US" dirty="0" smtClean="0">
                <a:latin typeface="Arial" charset="0"/>
              </a:rPr>
              <a:t>Pre Trip Considerations</a:t>
            </a:r>
          </a:p>
        </p:txBody>
      </p:sp>
      <p:sp>
        <p:nvSpPr>
          <p:cNvPr id="6150" name="Rectangle 3"/>
          <p:cNvSpPr>
            <a:spLocks noGrp="1" noChangeArrowheads="1"/>
          </p:cNvSpPr>
          <p:nvPr>
            <p:ph type="body" idx="1"/>
          </p:nvPr>
        </p:nvSpPr>
        <p:spPr>
          <a:xfrm>
            <a:off x="458788" y="1935163"/>
            <a:ext cx="8226425" cy="4187825"/>
          </a:xfrm>
          <a:noFill/>
        </p:spPr>
        <p:txBody>
          <a:bodyPr/>
          <a:lstStyle/>
          <a:p>
            <a:pPr marL="0" indent="0">
              <a:buNone/>
            </a:pPr>
            <a:r>
              <a:rPr lang="en-US" dirty="0" smtClean="0">
                <a:latin typeface="Arial" charset="0"/>
              </a:rPr>
              <a:t>Your Security Officer may issue you either a courier badge (usually for frequent local missions) or a courier authorization letter.  Government regulations require the courier authorization letter to contain the following information:  </a:t>
            </a:r>
          </a:p>
          <a:p>
            <a:pPr lvl="1">
              <a:spcBef>
                <a:spcPts val="300"/>
              </a:spcBef>
            </a:pPr>
            <a:r>
              <a:rPr lang="en-US" sz="1800" dirty="0" smtClean="0">
                <a:latin typeface="Arial" charset="0"/>
              </a:rPr>
              <a:t>Name of the company</a:t>
            </a:r>
          </a:p>
          <a:p>
            <a:pPr lvl="1">
              <a:spcBef>
                <a:spcPts val="300"/>
              </a:spcBef>
            </a:pPr>
            <a:r>
              <a:rPr lang="en-US" sz="1800" dirty="0" smtClean="0">
                <a:latin typeface="Arial" charset="0"/>
              </a:rPr>
              <a:t>Full name and description of the courier</a:t>
            </a:r>
          </a:p>
          <a:p>
            <a:pPr lvl="1">
              <a:spcBef>
                <a:spcPts val="300"/>
              </a:spcBef>
            </a:pPr>
            <a:r>
              <a:rPr lang="en-US" sz="1800" dirty="0" smtClean="0">
                <a:latin typeface="Arial" charset="0"/>
              </a:rPr>
              <a:t>Type and description of the ID the individual will present</a:t>
            </a:r>
          </a:p>
          <a:p>
            <a:pPr lvl="1">
              <a:spcBef>
                <a:spcPts val="300"/>
              </a:spcBef>
            </a:pPr>
            <a:r>
              <a:rPr lang="en-US" sz="1800" dirty="0" smtClean="0">
                <a:latin typeface="Arial" charset="0"/>
              </a:rPr>
              <a:t>Description of the material being carried</a:t>
            </a:r>
          </a:p>
          <a:p>
            <a:pPr lvl="1">
              <a:spcBef>
                <a:spcPts val="300"/>
              </a:spcBef>
            </a:pPr>
            <a:r>
              <a:rPr lang="en-US" sz="1800" dirty="0" smtClean="0">
                <a:latin typeface="Arial" charset="0"/>
              </a:rPr>
              <a:t>Point of departure, destination and known transfer points</a:t>
            </a:r>
          </a:p>
          <a:p>
            <a:pPr lvl="1">
              <a:spcBef>
                <a:spcPts val="300"/>
              </a:spcBef>
            </a:pPr>
            <a:r>
              <a:rPr lang="en-US" sz="1800" dirty="0" smtClean="0">
                <a:latin typeface="Arial" charset="0"/>
              </a:rPr>
              <a:t>Effective dates of authorization</a:t>
            </a:r>
          </a:p>
          <a:p>
            <a:pPr lvl="1">
              <a:spcBef>
                <a:spcPts val="300"/>
              </a:spcBef>
            </a:pPr>
            <a:r>
              <a:rPr lang="en-US" sz="1800" dirty="0" smtClean="0">
                <a:latin typeface="Arial" charset="0"/>
              </a:rPr>
              <a:t>Name, title and signature of official authorizing the mission</a:t>
            </a:r>
          </a:p>
          <a:p>
            <a:pPr lvl="1">
              <a:spcBef>
                <a:spcPts val="300"/>
              </a:spcBef>
            </a:pPr>
            <a:r>
              <a:rPr lang="en-US" sz="1800" dirty="0" smtClean="0">
                <a:latin typeface="Arial" charset="0"/>
              </a:rPr>
              <a:t>Name, title and phone number of government agency authorizing           the mission</a:t>
            </a:r>
          </a:p>
          <a:p>
            <a:pPr lvl="1"/>
            <a:endParaRPr lang="en-US" dirty="0" smtClean="0">
              <a:latin typeface="Arial" charset="0"/>
            </a:endParaRPr>
          </a:p>
          <a:p>
            <a:pPr>
              <a:buNone/>
            </a:pPr>
            <a:endParaRPr lang="en-US" dirty="0" smtClean="0">
              <a:latin typeface="Arial" charset="0"/>
            </a:endParaRPr>
          </a:p>
        </p:txBody>
      </p:sp>
      <p:sp>
        <p:nvSpPr>
          <p:cNvPr id="6151" name="Text Box 4"/>
          <p:cNvSpPr txBox="1">
            <a:spLocks noChangeArrowheads="1"/>
          </p:cNvSpPr>
          <p:nvPr/>
        </p:nvSpPr>
        <p:spPr bwMode="auto">
          <a:xfrm>
            <a:off x="458788" y="1249363"/>
            <a:ext cx="7578725" cy="461962"/>
          </a:xfrm>
          <a:prstGeom prst="rect">
            <a:avLst/>
          </a:prstGeom>
          <a:noFill/>
          <a:ln w="9525">
            <a:noFill/>
            <a:miter lim="800000"/>
            <a:headEnd/>
            <a:tailEnd/>
          </a:ln>
        </p:spPr>
        <p:txBody>
          <a:bodyPr>
            <a:spAutoFit/>
          </a:bodyPr>
          <a:lstStyle/>
          <a:p>
            <a:r>
              <a:rPr lang="en-US" dirty="0" smtClean="0">
                <a:solidFill>
                  <a:schemeClr val="hlink"/>
                </a:solidFill>
                <a:latin typeface="Arial" charset="0"/>
              </a:rPr>
              <a:t>Ensure travel documents are in order</a:t>
            </a:r>
            <a:endParaRPr lang="en-US" dirty="0">
              <a:solidFill>
                <a:schemeClr val="hlink"/>
              </a:solidFill>
              <a:latin typeface="Arial" charset="0"/>
            </a:endParaRPr>
          </a:p>
        </p:txBody>
      </p:sp>
      <p:pic>
        <p:nvPicPr>
          <p:cNvPr id="18433" name="Picture 1"/>
          <p:cNvPicPr>
            <a:picLocks noChangeAspect="1" noChangeArrowheads="1"/>
          </p:cNvPicPr>
          <p:nvPr/>
        </p:nvPicPr>
        <p:blipFill>
          <a:blip r:embed="rId2"/>
          <a:srcRect/>
          <a:stretch>
            <a:fillRect/>
          </a:stretch>
        </p:blipFill>
        <p:spPr bwMode="auto">
          <a:xfrm>
            <a:off x="7829550" y="4583430"/>
            <a:ext cx="1200150" cy="1493520"/>
          </a:xfrm>
          <a:prstGeom prst="rect">
            <a:avLst/>
          </a:prstGeom>
          <a:noFill/>
          <a:ln w="9525">
            <a:noFill/>
            <a:miter lim="800000"/>
            <a:headEnd/>
            <a:tailEnd/>
          </a:ln>
        </p:spPr>
      </p:pic>
      <p:sp>
        <p:nvSpPr>
          <p:cNvPr id="2" name="Footer Placeholder 1"/>
          <p:cNvSpPr>
            <a:spLocks noGrp="1"/>
          </p:cNvSpPr>
          <p:nvPr>
            <p:ph type="ftr" sz="quarter" idx="12"/>
          </p:nvPr>
        </p:nvSpPr>
        <p:spPr/>
        <p:txBody>
          <a:bodyPr/>
          <a:lstStyle/>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11"/>
          </p:nvPr>
        </p:nvSpPr>
        <p:spPr>
          <a:ln/>
        </p:spPr>
        <p:txBody>
          <a:bodyPr/>
          <a:lstStyle/>
          <a:p>
            <a:pPr>
              <a:defRPr/>
            </a:pPr>
            <a:fld id="{FB09F382-69B0-4B73-912F-67860B7B36DF}" type="slidenum">
              <a:rPr lang="en-US"/>
              <a:pPr>
                <a:defRPr/>
              </a:pPr>
              <a:t>8</a:t>
            </a:fld>
            <a:endParaRPr lang="en-US"/>
          </a:p>
        </p:txBody>
      </p:sp>
      <p:sp>
        <p:nvSpPr>
          <p:cNvPr id="6149" name="Rectangle 2"/>
          <p:cNvSpPr>
            <a:spLocks noGrp="1" noChangeArrowheads="1"/>
          </p:cNvSpPr>
          <p:nvPr>
            <p:ph type="title"/>
          </p:nvPr>
        </p:nvSpPr>
        <p:spPr>
          <a:xfrm>
            <a:off x="458788" y="334963"/>
            <a:ext cx="8226425" cy="927100"/>
          </a:xfrm>
        </p:spPr>
        <p:txBody>
          <a:bodyPr/>
          <a:lstStyle/>
          <a:p>
            <a:r>
              <a:rPr lang="en-US" dirty="0" smtClean="0">
                <a:latin typeface="Arial" charset="0"/>
              </a:rPr>
              <a:t>Pre Trip Considerations</a:t>
            </a:r>
          </a:p>
        </p:txBody>
      </p:sp>
      <p:sp>
        <p:nvSpPr>
          <p:cNvPr id="6150" name="Rectangle 3"/>
          <p:cNvSpPr>
            <a:spLocks noGrp="1" noChangeArrowheads="1"/>
          </p:cNvSpPr>
          <p:nvPr>
            <p:ph type="body" idx="1"/>
          </p:nvPr>
        </p:nvSpPr>
        <p:spPr>
          <a:xfrm>
            <a:off x="458788" y="1935163"/>
            <a:ext cx="8226425" cy="4187825"/>
          </a:xfrm>
          <a:noFill/>
        </p:spPr>
        <p:txBody>
          <a:bodyPr/>
          <a:lstStyle/>
          <a:p>
            <a:pPr marL="0" indent="0">
              <a:buNone/>
            </a:pPr>
            <a:r>
              <a:rPr lang="en-US" sz="2400" dirty="0" smtClean="0">
                <a:latin typeface="Arial" charset="0"/>
              </a:rPr>
              <a:t>In addition to carrying a form of government picture identification such as a driver’s license or passport, the NISPOM requires that all couriers have an identification card or badge that includes the contractor’s name, the employee’s name, and a photograph of the employee.  </a:t>
            </a:r>
          </a:p>
        </p:txBody>
      </p:sp>
      <p:sp>
        <p:nvSpPr>
          <p:cNvPr id="6151" name="Text Box 4"/>
          <p:cNvSpPr txBox="1">
            <a:spLocks noChangeArrowheads="1"/>
          </p:cNvSpPr>
          <p:nvPr/>
        </p:nvSpPr>
        <p:spPr bwMode="auto">
          <a:xfrm>
            <a:off x="458788" y="1249363"/>
            <a:ext cx="7578725" cy="461962"/>
          </a:xfrm>
          <a:prstGeom prst="rect">
            <a:avLst/>
          </a:prstGeom>
          <a:noFill/>
          <a:ln w="9525">
            <a:noFill/>
            <a:miter lim="800000"/>
            <a:headEnd/>
            <a:tailEnd/>
          </a:ln>
        </p:spPr>
        <p:txBody>
          <a:bodyPr>
            <a:spAutoFit/>
          </a:bodyPr>
          <a:lstStyle/>
          <a:p>
            <a:r>
              <a:rPr lang="en-US" dirty="0" smtClean="0">
                <a:solidFill>
                  <a:schemeClr val="hlink"/>
                </a:solidFill>
                <a:latin typeface="Arial" charset="0"/>
              </a:rPr>
              <a:t>Carry proper identification</a:t>
            </a:r>
            <a:endParaRPr lang="en-US" dirty="0">
              <a:solidFill>
                <a:schemeClr val="hlink"/>
              </a:solidFill>
              <a:latin typeface="Arial" charset="0"/>
            </a:endParaRPr>
          </a:p>
        </p:txBody>
      </p:sp>
      <p:sp>
        <p:nvSpPr>
          <p:cNvPr id="12" name="Rectangle 3"/>
          <p:cNvSpPr txBox="1">
            <a:spLocks noChangeArrowheads="1"/>
          </p:cNvSpPr>
          <p:nvPr/>
        </p:nvSpPr>
        <p:spPr bwMode="gray">
          <a:xfrm>
            <a:off x="449263" y="4133851"/>
            <a:ext cx="6618287" cy="514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571500" marR="0" lvl="1" indent="-228600" algn="l" defTabSz="914400" rtl="0" eaLnBrk="1" fontAlgn="base" latinLnBrk="0" hangingPunct="1">
              <a:lnSpc>
                <a:spcPct val="100000"/>
              </a:lnSpc>
              <a:spcBef>
                <a:spcPct val="20000"/>
              </a:spcBef>
              <a:spcAft>
                <a:spcPct val="0"/>
              </a:spcAft>
              <a:buClrTx/>
              <a:buSzTx/>
              <a:buFont typeface="Humnst777 Lt BT" pitchFamily="-112" charset="0"/>
              <a:buChar char="•"/>
              <a:tabLst/>
              <a:defRPr/>
            </a:pPr>
            <a:r>
              <a:rPr kumimoji="0" lang="en-US" sz="1800" b="0" i="0" u="none" strike="noStrike" kern="0" cap="none" spc="0" normalizeH="0" baseline="0" noProof="0" dirty="0" smtClean="0">
                <a:ln>
                  <a:noFill/>
                </a:ln>
                <a:solidFill>
                  <a:schemeClr val="folHlink"/>
                </a:solidFill>
                <a:effectLst/>
                <a:uLnTx/>
                <a:uFillTx/>
                <a:latin typeface="Arial" charset="0"/>
                <a:ea typeface="ＭＳ Ｐゴシック" pitchFamily="125" charset="-128"/>
              </a:rPr>
              <a:t>Your </a:t>
            </a:r>
            <a:r>
              <a:rPr lang="en-US" sz="1800" kern="0" dirty="0" smtClean="0">
                <a:solidFill>
                  <a:schemeClr val="folHlink"/>
                </a:solidFill>
                <a:latin typeface="Arial" charset="0"/>
                <a:ea typeface="ＭＳ Ｐゴシック" pitchFamily="125" charset="-128"/>
              </a:rPr>
              <a:t>company </a:t>
            </a:r>
            <a:r>
              <a:rPr kumimoji="0" lang="en-US" sz="1800" b="0" i="0" u="none" strike="noStrike" kern="0" cap="none" spc="0" normalizeH="0" baseline="0" noProof="0" dirty="0" smtClean="0">
                <a:ln>
                  <a:noFill/>
                </a:ln>
                <a:solidFill>
                  <a:schemeClr val="folHlink"/>
                </a:solidFill>
                <a:effectLst/>
                <a:uLnTx/>
                <a:uFillTx/>
                <a:latin typeface="Arial" charset="0"/>
                <a:ea typeface="ＭＳ Ｐゴシック" pitchFamily="125" charset="-128"/>
              </a:rPr>
              <a:t>ID badge meets this requirement.</a:t>
            </a:r>
          </a:p>
        </p:txBody>
      </p:sp>
      <p:grpSp>
        <p:nvGrpSpPr>
          <p:cNvPr id="10" name="Group 52"/>
          <p:cNvGrpSpPr>
            <a:grpSpLocks/>
          </p:cNvGrpSpPr>
          <p:nvPr/>
        </p:nvGrpSpPr>
        <p:grpSpPr bwMode="auto">
          <a:xfrm>
            <a:off x="7439025" y="3924300"/>
            <a:ext cx="1562100" cy="2095500"/>
            <a:chOff x="2770012" y="3514725"/>
            <a:chExt cx="1333500" cy="1809750"/>
          </a:xfrm>
        </p:grpSpPr>
        <p:sp>
          <p:nvSpPr>
            <p:cNvPr id="14" name="Rectangle 53"/>
            <p:cNvSpPr>
              <a:spLocks noChangeArrowheads="1"/>
            </p:cNvSpPr>
            <p:nvPr/>
          </p:nvSpPr>
          <p:spPr bwMode="auto">
            <a:xfrm>
              <a:off x="2770012" y="3514725"/>
              <a:ext cx="1333500" cy="1809750"/>
            </a:xfrm>
            <a:prstGeom prst="rect">
              <a:avLst/>
            </a:prstGeom>
            <a:solidFill>
              <a:schemeClr val="bg1"/>
            </a:solidFill>
            <a:ln w="9525" algn="ctr">
              <a:solidFill>
                <a:schemeClr val="tx1"/>
              </a:solidFill>
              <a:round/>
              <a:headEnd/>
              <a:tailEnd/>
            </a:ln>
          </p:spPr>
          <p:txBody>
            <a:bodyPr/>
            <a:lstStyle/>
            <a:p>
              <a:endParaRPr lang="en-US"/>
            </a:p>
          </p:txBody>
        </p:sp>
        <p:pic>
          <p:nvPicPr>
            <p:cNvPr id="15" name="Picture 29" descr="C:\Documents and Settings\mjwoolf\Local Settings\Temp\Temporary Internet Files\Content.IE5\50UEKVYC\MC900432609[1].png"/>
            <p:cNvPicPr>
              <a:picLocks noChangeAspect="1" noChangeArrowheads="1"/>
            </p:cNvPicPr>
            <p:nvPr/>
          </p:nvPicPr>
          <p:blipFill>
            <a:blip r:embed="rId2"/>
            <a:srcRect/>
            <a:stretch>
              <a:fillRect/>
            </a:stretch>
          </p:blipFill>
          <p:spPr bwMode="auto">
            <a:xfrm>
              <a:off x="2962389" y="3914775"/>
              <a:ext cx="1047636" cy="1047636"/>
            </a:xfrm>
            <a:prstGeom prst="rect">
              <a:avLst/>
            </a:prstGeom>
            <a:noFill/>
            <a:ln w="9525">
              <a:noFill/>
              <a:miter lim="800000"/>
              <a:headEnd/>
              <a:tailEnd/>
            </a:ln>
          </p:spPr>
        </p:pic>
        <p:pic>
          <p:nvPicPr>
            <p:cNvPr id="16" name="Picture 30" descr="C:\Documents and Settings\mjwoolf\Local Settings\Temp\Temporary Internet Files\Content.IE5\28F5RRZX\MC900442138[1].png"/>
            <p:cNvPicPr>
              <a:picLocks noChangeAspect="1" noChangeArrowheads="1"/>
            </p:cNvPicPr>
            <p:nvPr/>
          </p:nvPicPr>
          <p:blipFill>
            <a:blip r:embed="rId3"/>
            <a:srcRect/>
            <a:stretch>
              <a:fillRect/>
            </a:stretch>
          </p:blipFill>
          <p:spPr bwMode="auto">
            <a:xfrm>
              <a:off x="2876550" y="3562350"/>
              <a:ext cx="405420" cy="400050"/>
            </a:xfrm>
            <a:prstGeom prst="rect">
              <a:avLst/>
            </a:prstGeom>
            <a:noFill/>
            <a:ln w="9525">
              <a:noFill/>
              <a:miter lim="800000"/>
              <a:headEnd/>
              <a:tailEnd/>
            </a:ln>
          </p:spPr>
        </p:pic>
        <p:sp>
          <p:nvSpPr>
            <p:cNvPr id="17" name="TextBox 10"/>
            <p:cNvSpPr txBox="1">
              <a:spLocks noChangeArrowheads="1"/>
            </p:cNvSpPr>
            <p:nvPr/>
          </p:nvSpPr>
          <p:spPr bwMode="auto">
            <a:xfrm>
              <a:off x="2933700" y="5048250"/>
              <a:ext cx="1027955" cy="239226"/>
            </a:xfrm>
            <a:prstGeom prst="rect">
              <a:avLst/>
            </a:prstGeom>
            <a:noFill/>
            <a:ln w="9525">
              <a:noFill/>
              <a:miter lim="800000"/>
              <a:headEnd/>
              <a:tailEnd/>
            </a:ln>
          </p:spPr>
          <p:txBody>
            <a:bodyPr wrap="none">
              <a:spAutoFit/>
            </a:bodyPr>
            <a:lstStyle/>
            <a:p>
              <a:r>
                <a:rPr lang="en-US" sz="1200" b="1" dirty="0">
                  <a:latin typeface="Arial Narrow" pitchFamily="34" charset="0"/>
                </a:rPr>
                <a:t>Defense Division</a:t>
              </a:r>
            </a:p>
          </p:txBody>
        </p:sp>
        <p:sp>
          <p:nvSpPr>
            <p:cNvPr id="18" name="Rectangle 57"/>
            <p:cNvSpPr>
              <a:spLocks noChangeArrowheads="1"/>
            </p:cNvSpPr>
            <p:nvPr/>
          </p:nvSpPr>
          <p:spPr bwMode="auto">
            <a:xfrm>
              <a:off x="2876550" y="4067175"/>
              <a:ext cx="47625" cy="447675"/>
            </a:xfrm>
            <a:prstGeom prst="rect">
              <a:avLst/>
            </a:prstGeom>
            <a:solidFill>
              <a:srgbClr val="FFFF00"/>
            </a:solidFill>
            <a:ln w="9525" algn="ctr">
              <a:noFill/>
              <a:round/>
              <a:headEnd/>
              <a:tailEnd/>
            </a:ln>
          </p:spPr>
          <p:txBody>
            <a:bodyPr/>
            <a:lstStyle/>
            <a:p>
              <a:endParaRPr lang="en-US"/>
            </a:p>
          </p:txBody>
        </p:sp>
        <p:sp>
          <p:nvSpPr>
            <p:cNvPr id="19" name="Rectangle 58"/>
            <p:cNvSpPr>
              <a:spLocks noChangeArrowheads="1"/>
            </p:cNvSpPr>
            <p:nvPr/>
          </p:nvSpPr>
          <p:spPr bwMode="auto">
            <a:xfrm>
              <a:off x="2990850" y="4067175"/>
              <a:ext cx="47625" cy="447675"/>
            </a:xfrm>
            <a:prstGeom prst="rect">
              <a:avLst/>
            </a:prstGeom>
            <a:solidFill>
              <a:srgbClr val="FF0000"/>
            </a:solidFill>
            <a:ln w="9525" algn="ctr">
              <a:noFill/>
              <a:round/>
              <a:headEnd/>
              <a:tailEnd/>
            </a:ln>
          </p:spPr>
          <p:txBody>
            <a:bodyPr/>
            <a:lstStyle/>
            <a:p>
              <a:endParaRPr lang="en-US"/>
            </a:p>
          </p:txBody>
        </p:sp>
      </p:grpSp>
      <p:sp>
        <p:nvSpPr>
          <p:cNvPr id="2" name="Footer Placeholder 1"/>
          <p:cNvSpPr>
            <a:spLocks noGrp="1"/>
          </p:cNvSpPr>
          <p:nvPr>
            <p:ph type="ftr" sz="quarter" idx="12"/>
          </p:nvPr>
        </p:nvSpPr>
        <p:spPr/>
        <p:txBody>
          <a:bodyPr/>
          <a:lstStyle/>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11"/>
          </p:nvPr>
        </p:nvSpPr>
        <p:spPr>
          <a:ln/>
        </p:spPr>
        <p:txBody>
          <a:bodyPr/>
          <a:lstStyle/>
          <a:p>
            <a:pPr>
              <a:defRPr/>
            </a:pPr>
            <a:fld id="{FB09F382-69B0-4B73-912F-67860B7B36DF}" type="slidenum">
              <a:rPr lang="en-US"/>
              <a:pPr>
                <a:defRPr/>
              </a:pPr>
              <a:t>9</a:t>
            </a:fld>
            <a:endParaRPr lang="en-US"/>
          </a:p>
        </p:txBody>
      </p:sp>
      <p:sp>
        <p:nvSpPr>
          <p:cNvPr id="6149" name="Rectangle 2"/>
          <p:cNvSpPr>
            <a:spLocks noGrp="1" noChangeArrowheads="1"/>
          </p:cNvSpPr>
          <p:nvPr>
            <p:ph type="title"/>
          </p:nvPr>
        </p:nvSpPr>
        <p:spPr>
          <a:xfrm>
            <a:off x="458788" y="334963"/>
            <a:ext cx="8226425" cy="927100"/>
          </a:xfrm>
        </p:spPr>
        <p:txBody>
          <a:bodyPr/>
          <a:lstStyle/>
          <a:p>
            <a:r>
              <a:rPr lang="en-US" dirty="0" smtClean="0">
                <a:latin typeface="Arial" charset="0"/>
              </a:rPr>
              <a:t>Pre Trip Considerations</a:t>
            </a:r>
          </a:p>
        </p:txBody>
      </p:sp>
      <p:sp>
        <p:nvSpPr>
          <p:cNvPr id="6150" name="Rectangle 3"/>
          <p:cNvSpPr>
            <a:spLocks noGrp="1" noChangeArrowheads="1"/>
          </p:cNvSpPr>
          <p:nvPr>
            <p:ph type="body" idx="1"/>
          </p:nvPr>
        </p:nvSpPr>
        <p:spPr>
          <a:xfrm>
            <a:off x="458788" y="1935163"/>
            <a:ext cx="8066087" cy="1989137"/>
          </a:xfrm>
          <a:noFill/>
        </p:spPr>
        <p:txBody>
          <a:bodyPr/>
          <a:lstStyle/>
          <a:p>
            <a:pPr marL="0" indent="0">
              <a:buNone/>
            </a:pPr>
            <a:r>
              <a:rPr lang="en-US" sz="2400" dirty="0" smtClean="0">
                <a:latin typeface="Arial" charset="0"/>
              </a:rPr>
              <a:t>Non-stop flights should be booked whenever possible.</a:t>
            </a:r>
          </a:p>
          <a:p>
            <a:pPr marL="0" indent="0">
              <a:buNone/>
            </a:pPr>
            <a:r>
              <a:rPr lang="en-US" sz="2400" dirty="0" smtClean="0">
                <a:latin typeface="Arial" charset="0"/>
              </a:rPr>
              <a:t>U.S. flag carriers should be used whenever possible.</a:t>
            </a:r>
          </a:p>
          <a:p>
            <a:pPr marL="0" indent="0">
              <a:buNone/>
            </a:pPr>
            <a:r>
              <a:rPr lang="en-US" sz="2400" dirty="0" smtClean="0">
                <a:latin typeface="Arial" charset="0"/>
              </a:rPr>
              <a:t>You must abide by all normal airport security screening (X-ray, etc.).</a:t>
            </a:r>
          </a:p>
        </p:txBody>
      </p:sp>
      <p:sp>
        <p:nvSpPr>
          <p:cNvPr id="6151" name="Text Box 4"/>
          <p:cNvSpPr txBox="1">
            <a:spLocks noChangeArrowheads="1"/>
          </p:cNvSpPr>
          <p:nvPr/>
        </p:nvSpPr>
        <p:spPr bwMode="auto">
          <a:xfrm>
            <a:off x="458788" y="1249363"/>
            <a:ext cx="7578725" cy="461962"/>
          </a:xfrm>
          <a:prstGeom prst="rect">
            <a:avLst/>
          </a:prstGeom>
          <a:noFill/>
          <a:ln w="9525">
            <a:noFill/>
            <a:miter lim="800000"/>
            <a:headEnd/>
            <a:tailEnd/>
          </a:ln>
        </p:spPr>
        <p:txBody>
          <a:bodyPr>
            <a:spAutoFit/>
          </a:bodyPr>
          <a:lstStyle/>
          <a:p>
            <a:r>
              <a:rPr lang="en-US" dirty="0" smtClean="0">
                <a:solidFill>
                  <a:schemeClr val="hlink"/>
                </a:solidFill>
                <a:latin typeface="Arial" charset="0"/>
              </a:rPr>
              <a:t>If traveling by commercial airline…</a:t>
            </a:r>
            <a:endParaRPr lang="en-US" dirty="0">
              <a:solidFill>
                <a:schemeClr val="hlink"/>
              </a:solidFill>
              <a:latin typeface="Arial" charset="0"/>
            </a:endParaRPr>
          </a:p>
        </p:txBody>
      </p:sp>
      <p:pic>
        <p:nvPicPr>
          <p:cNvPr id="33794" name="Picture 2"/>
          <p:cNvPicPr>
            <a:picLocks noChangeAspect="1" noChangeArrowheads="1"/>
          </p:cNvPicPr>
          <p:nvPr/>
        </p:nvPicPr>
        <p:blipFill>
          <a:blip r:embed="rId2"/>
          <a:srcRect/>
          <a:stretch>
            <a:fillRect/>
          </a:stretch>
        </p:blipFill>
        <p:spPr bwMode="auto">
          <a:xfrm>
            <a:off x="6877051" y="3954076"/>
            <a:ext cx="2119870" cy="2113348"/>
          </a:xfrm>
          <a:prstGeom prst="rect">
            <a:avLst/>
          </a:prstGeom>
          <a:noFill/>
          <a:ln w="9525">
            <a:noFill/>
            <a:miter lim="800000"/>
            <a:headEnd/>
            <a:tailEnd/>
          </a:ln>
        </p:spPr>
      </p:pic>
      <p:sp>
        <p:nvSpPr>
          <p:cNvPr id="11" name="Rectangle 3"/>
          <p:cNvSpPr txBox="1">
            <a:spLocks noChangeArrowheads="1"/>
          </p:cNvSpPr>
          <p:nvPr/>
        </p:nvSpPr>
        <p:spPr bwMode="gray">
          <a:xfrm>
            <a:off x="458789" y="3933825"/>
            <a:ext cx="6361111" cy="22463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50000"/>
              </a:spcBef>
              <a:spcAft>
                <a:spcPct val="0"/>
              </a:spcAft>
              <a:buClrTx/>
              <a:buSzTx/>
              <a:buFont typeface="Humnst777 Lt BT" pitchFamily="-112" charset="0"/>
              <a:buNone/>
              <a:tabLst/>
              <a:defRPr/>
            </a:pPr>
            <a:r>
              <a:rPr kumimoji="0" lang="en-US" sz="2400" b="0" i="0" u="none" strike="noStrike" kern="0" cap="none" spc="0" normalizeH="0" baseline="0" noProof="0" dirty="0" smtClean="0">
                <a:ln>
                  <a:noFill/>
                </a:ln>
                <a:solidFill>
                  <a:schemeClr val="folHlink"/>
                </a:solidFill>
                <a:effectLst/>
                <a:uLnTx/>
                <a:uFillTx/>
                <a:latin typeface="Arial" charset="0"/>
                <a:ea typeface="ＭＳ Ｐゴシック" pitchFamily="125" charset="-128"/>
                <a:cs typeface="ＭＳ Ｐゴシック" pitchFamily="125" charset="-128"/>
              </a:rPr>
              <a:t>It may be necessary for your Security Officer to make prior arrangements with the airport, airline</a:t>
            </a:r>
            <a:r>
              <a:rPr kumimoji="0" lang="en-US" sz="2400" b="0" i="0" u="none" strike="noStrike" kern="0" cap="none" spc="0" normalizeH="0" noProof="0" dirty="0" smtClean="0">
                <a:ln>
                  <a:noFill/>
                </a:ln>
                <a:solidFill>
                  <a:schemeClr val="folHlink"/>
                </a:solidFill>
                <a:effectLst/>
                <a:uLnTx/>
                <a:uFillTx/>
                <a:latin typeface="Arial" charset="0"/>
                <a:ea typeface="ＭＳ Ｐゴシック" pitchFamily="125" charset="-128"/>
                <a:cs typeface="ＭＳ Ｐゴシック" pitchFamily="125" charset="-128"/>
              </a:rPr>
              <a:t> and/</a:t>
            </a:r>
            <a:r>
              <a:rPr kumimoji="0" lang="en-US" sz="2400" b="0" i="0" u="none" strike="noStrike" kern="0" cap="none" spc="0" normalizeH="0" baseline="0" noProof="0" dirty="0" smtClean="0">
                <a:ln>
                  <a:noFill/>
                </a:ln>
                <a:solidFill>
                  <a:schemeClr val="folHlink"/>
                </a:solidFill>
                <a:effectLst/>
                <a:uLnTx/>
                <a:uFillTx/>
                <a:latin typeface="Arial" charset="0"/>
                <a:ea typeface="ＭＳ Ｐゴシック" pitchFamily="125" charset="-128"/>
                <a:cs typeface="ＭＳ Ｐゴシック" pitchFamily="125" charset="-128"/>
              </a:rPr>
              <a:t>or Transportation Security Administration (TSA) to ensure you move through their security checkpoints with no problems.</a:t>
            </a:r>
          </a:p>
        </p:txBody>
      </p:sp>
      <p:pic>
        <p:nvPicPr>
          <p:cNvPr id="12" name="Picture 4" descr="C:\Documents and Settings\mjwoolf\Local Settings\Temporary Internet Files\Content.IE5\HTKXZ2N4\MP900390190[1].jpg"/>
          <p:cNvPicPr>
            <a:picLocks noChangeAspect="1" noChangeArrowheads="1"/>
          </p:cNvPicPr>
          <p:nvPr/>
        </p:nvPicPr>
        <p:blipFill>
          <a:blip r:embed="rId3"/>
          <a:srcRect/>
          <a:stretch>
            <a:fillRect/>
          </a:stretch>
        </p:blipFill>
        <p:spPr bwMode="auto">
          <a:xfrm>
            <a:off x="6943724" y="85725"/>
            <a:ext cx="2105025" cy="1501585"/>
          </a:xfrm>
          <a:prstGeom prst="rect">
            <a:avLst/>
          </a:prstGeom>
          <a:noFill/>
        </p:spPr>
      </p:pic>
      <p:sp>
        <p:nvSpPr>
          <p:cNvPr id="2" name="Footer Placeholder 1"/>
          <p:cNvSpPr>
            <a:spLocks noGrp="1"/>
          </p:cNvSpPr>
          <p:nvPr>
            <p:ph type="ftr" sz="quarter" idx="12"/>
          </p:nvPr>
        </p:nvSpPr>
        <p:spPr/>
        <p:txBody>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500"/>
                                  </p:stCondLst>
                                  <p:childTnLst>
                                    <p:set>
                                      <p:cBhvr>
                                        <p:cTn id="6" dur="1" fill="hold">
                                          <p:stCondLst>
                                            <p:cond delay="0"/>
                                          </p:stCondLst>
                                        </p:cTn>
                                        <p:tgtEl>
                                          <p:spTgt spid="6150">
                                            <p:txEl>
                                              <p:pRg st="0" end="0"/>
                                            </p:txEl>
                                          </p:spTgt>
                                        </p:tgtEl>
                                        <p:attrNameLst>
                                          <p:attrName>style.visibility</p:attrName>
                                        </p:attrNameLst>
                                      </p:cBhvr>
                                      <p:to>
                                        <p:strVal val="visible"/>
                                      </p:to>
                                    </p:set>
                                    <p:animEffect transition="in" filter="fade">
                                      <p:cBhvr>
                                        <p:cTn id="7" dur="1000"/>
                                        <p:tgtEl>
                                          <p:spTgt spid="6150">
                                            <p:txEl>
                                              <p:pRg st="0" end="0"/>
                                            </p:txEl>
                                          </p:spTgt>
                                        </p:tgtEl>
                                      </p:cBhvr>
                                    </p:animEffect>
                                  </p:childTnLst>
                                </p:cTn>
                              </p:par>
                            </p:childTnLst>
                          </p:cTn>
                        </p:par>
                        <p:par>
                          <p:cTn id="8" fill="hold">
                            <p:stCondLst>
                              <p:cond delay="2500"/>
                            </p:stCondLst>
                            <p:childTnLst>
                              <p:par>
                                <p:cTn id="9" presetID="10" presetClass="entr" presetSubtype="0" fill="hold" nodeType="afterEffect">
                                  <p:stCondLst>
                                    <p:cond delay="1500"/>
                                  </p:stCondLst>
                                  <p:childTnLst>
                                    <p:set>
                                      <p:cBhvr>
                                        <p:cTn id="10" dur="1" fill="hold">
                                          <p:stCondLst>
                                            <p:cond delay="0"/>
                                          </p:stCondLst>
                                        </p:cTn>
                                        <p:tgtEl>
                                          <p:spTgt spid="6150">
                                            <p:txEl>
                                              <p:pRg st="1" end="1"/>
                                            </p:txEl>
                                          </p:spTgt>
                                        </p:tgtEl>
                                        <p:attrNameLst>
                                          <p:attrName>style.visibility</p:attrName>
                                        </p:attrNameLst>
                                      </p:cBhvr>
                                      <p:to>
                                        <p:strVal val="visible"/>
                                      </p:to>
                                    </p:set>
                                    <p:animEffect transition="in" filter="fade">
                                      <p:cBhvr>
                                        <p:cTn id="11" dur="1000"/>
                                        <p:tgtEl>
                                          <p:spTgt spid="6150">
                                            <p:txEl>
                                              <p:pRg st="1" end="1"/>
                                            </p:txEl>
                                          </p:spTgt>
                                        </p:tgtEl>
                                      </p:cBhvr>
                                    </p:animEffect>
                                  </p:childTnLst>
                                </p:cTn>
                              </p:par>
                            </p:childTnLst>
                          </p:cTn>
                        </p:par>
                        <p:par>
                          <p:cTn id="12" fill="hold">
                            <p:stCondLst>
                              <p:cond delay="5000"/>
                            </p:stCondLst>
                            <p:childTnLst>
                              <p:par>
                                <p:cTn id="13" presetID="10" presetClass="entr" presetSubtype="0" fill="hold" nodeType="afterEffect">
                                  <p:stCondLst>
                                    <p:cond delay="1500"/>
                                  </p:stCondLst>
                                  <p:childTnLst>
                                    <p:set>
                                      <p:cBhvr>
                                        <p:cTn id="14" dur="1" fill="hold">
                                          <p:stCondLst>
                                            <p:cond delay="0"/>
                                          </p:stCondLst>
                                        </p:cTn>
                                        <p:tgtEl>
                                          <p:spTgt spid="6150">
                                            <p:txEl>
                                              <p:pRg st="2" end="2"/>
                                            </p:txEl>
                                          </p:spTgt>
                                        </p:tgtEl>
                                        <p:attrNameLst>
                                          <p:attrName>style.visibility</p:attrName>
                                        </p:attrNameLst>
                                      </p:cBhvr>
                                      <p:to>
                                        <p:strVal val="visible"/>
                                      </p:to>
                                    </p:set>
                                    <p:animEffect transition="in" filter="fade">
                                      <p:cBhvr>
                                        <p:cTn id="15" dur="1000"/>
                                        <p:tgtEl>
                                          <p:spTgt spid="6150">
                                            <p:txEl>
                                              <p:pRg st="2" end="2"/>
                                            </p:txEl>
                                          </p:spTgt>
                                        </p:tgtEl>
                                      </p:cBhvr>
                                    </p:animEffect>
                                  </p:childTnLst>
                                </p:cTn>
                              </p:par>
                            </p:childTnLst>
                          </p:cTn>
                        </p:par>
                        <p:par>
                          <p:cTn id="16" fill="hold">
                            <p:stCondLst>
                              <p:cond delay="7500"/>
                            </p:stCondLst>
                            <p:childTnLst>
                              <p:par>
                                <p:cTn id="17" presetID="10" presetClass="entr" presetSubtype="0" fill="hold" grpId="0" nodeType="afterEffect">
                                  <p:stCondLst>
                                    <p:cond delay="150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childTnLst>
                                </p:cTn>
                              </p:par>
                              <p:par>
                                <p:cTn id="20" presetID="10" presetClass="entr" presetSubtype="0" fill="hold" nodeType="withEffect">
                                  <p:stCondLst>
                                    <p:cond delay="1500"/>
                                  </p:stCondLst>
                                  <p:childTnLst>
                                    <p:set>
                                      <p:cBhvr>
                                        <p:cTn id="21" dur="1" fill="hold">
                                          <p:stCondLst>
                                            <p:cond delay="0"/>
                                          </p:stCondLst>
                                        </p:cTn>
                                        <p:tgtEl>
                                          <p:spTgt spid="33794"/>
                                        </p:tgtEl>
                                        <p:attrNameLst>
                                          <p:attrName>style.visibility</p:attrName>
                                        </p:attrNameLst>
                                      </p:cBhvr>
                                      <p:to>
                                        <p:strVal val="visible"/>
                                      </p:to>
                                    </p:set>
                                    <p:animEffect transition="in" filter="fade">
                                      <p:cBhvr>
                                        <p:cTn id="22" dur="2000"/>
                                        <p:tgtEl>
                                          <p:spTgt spid="337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theme/theme1.xml><?xml version="1.0" encoding="utf-8"?>
<a:theme xmlns:a="http://schemas.openxmlformats.org/drawingml/2006/main" name="SSD-0300-11-001-10">
  <a:themeElements>
    <a:clrScheme name="ITT Palette">
      <a:dk1>
        <a:srgbClr val="072A5E"/>
      </a:dk1>
      <a:lt1>
        <a:srgbClr val="FFFFFF"/>
      </a:lt1>
      <a:dk2>
        <a:srgbClr val="7FC31C"/>
      </a:dk2>
      <a:lt2>
        <a:srgbClr val="164613"/>
      </a:lt2>
      <a:accent1>
        <a:srgbClr val="072A5E"/>
      </a:accent1>
      <a:accent2>
        <a:srgbClr val="7E8B7A"/>
      </a:accent2>
      <a:accent3>
        <a:srgbClr val="2A8EBF"/>
      </a:accent3>
      <a:accent4>
        <a:srgbClr val="2F3C40"/>
      </a:accent4>
      <a:accent5>
        <a:srgbClr val="164613"/>
      </a:accent5>
      <a:accent6>
        <a:srgbClr val="7FC31C"/>
      </a:accent6>
      <a:hlink>
        <a:srgbClr val="2A8EBF"/>
      </a:hlink>
      <a:folHlink>
        <a:srgbClr val="2F3C40"/>
      </a:folHlink>
    </a:clrScheme>
    <a:fontScheme name="ITT_Temp.White2">
      <a:majorFont>
        <a:latin typeface="Humnst777 Lt BT"/>
        <a:ea typeface=""/>
        <a:cs typeface=""/>
      </a:majorFont>
      <a:minorFont>
        <a:latin typeface="Humnst777 Lt B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Humnst777 Lt BT" pitchFamily="125"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Humnst777 Lt BT" pitchFamily="125" charset="0"/>
          </a:defRPr>
        </a:defPPr>
      </a:lstStyle>
    </a:lnDef>
  </a:objectDefaults>
  <a:extraClrSchemeLst>
    <a:extraClrScheme>
      <a:clrScheme name="ITT_Temp.White2 1">
        <a:dk1>
          <a:srgbClr val="072A5E"/>
        </a:dk1>
        <a:lt1>
          <a:srgbClr val="FFFFFF"/>
        </a:lt1>
        <a:dk2>
          <a:srgbClr val="7FC31C"/>
        </a:dk2>
        <a:lt2>
          <a:srgbClr val="164613"/>
        </a:lt2>
        <a:accent1>
          <a:srgbClr val="072A5E"/>
        </a:accent1>
        <a:accent2>
          <a:srgbClr val="7E8B7A"/>
        </a:accent2>
        <a:accent3>
          <a:srgbClr val="FFFFFF"/>
        </a:accent3>
        <a:accent4>
          <a:srgbClr val="05224F"/>
        </a:accent4>
        <a:accent5>
          <a:srgbClr val="AAACB6"/>
        </a:accent5>
        <a:accent6>
          <a:srgbClr val="727D6E"/>
        </a:accent6>
        <a:hlink>
          <a:srgbClr val="2A8EBF"/>
        </a:hlink>
        <a:folHlink>
          <a:srgbClr val="2F3C4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72A5E"/>
      </a:dk1>
      <a:lt1>
        <a:srgbClr val="FFFFFF"/>
      </a:lt1>
      <a:dk2>
        <a:srgbClr val="7FC31C"/>
      </a:dk2>
      <a:lt2>
        <a:srgbClr val="164613"/>
      </a:lt2>
      <a:accent1>
        <a:srgbClr val="072A5E"/>
      </a:accent1>
      <a:accent2>
        <a:srgbClr val="7E8B7A"/>
      </a:accent2>
      <a:accent3>
        <a:srgbClr val="FFFFFF"/>
      </a:accent3>
      <a:accent4>
        <a:srgbClr val="05224F"/>
      </a:accent4>
      <a:accent5>
        <a:srgbClr val="AAACB6"/>
      </a:accent5>
      <a:accent6>
        <a:srgbClr val="727D6E"/>
      </a:accent6>
      <a:hlink>
        <a:srgbClr val="2A8EBF"/>
      </a:hlink>
      <a:folHlink>
        <a:srgbClr val="2F3C4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SSD-0300-11-001-10</Template>
  <TotalTime>2623</TotalTime>
  <Words>1249</Words>
  <Application>Microsoft Office PowerPoint</Application>
  <PresentationFormat>On-screen Show (4:3)</PresentationFormat>
  <Paragraphs>120</Paragraphs>
  <Slides>19</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ＭＳ Ｐゴシック</vt:lpstr>
      <vt:lpstr>Arial</vt:lpstr>
      <vt:lpstr>Arial Narrow</vt:lpstr>
      <vt:lpstr>Humnst777 Lt BT</vt:lpstr>
      <vt:lpstr>ヒラギノ角ゴ Pro W3</vt:lpstr>
      <vt:lpstr>SSD-0300-11-001-10</vt:lpstr>
      <vt:lpstr>Classified Material Courier</vt:lpstr>
      <vt:lpstr>Introduction</vt:lpstr>
      <vt:lpstr>Introduction</vt:lpstr>
      <vt:lpstr>Introduction</vt:lpstr>
      <vt:lpstr>Pre Trip Considerations</vt:lpstr>
      <vt:lpstr>Pre Trip Considerations</vt:lpstr>
      <vt:lpstr>Pre Trip Considerations</vt:lpstr>
      <vt:lpstr>Pre Trip Considerations</vt:lpstr>
      <vt:lpstr>Pre Trip Considerations</vt:lpstr>
      <vt:lpstr>Pre Trip Considerations</vt:lpstr>
      <vt:lpstr>Pre Trip Considerations</vt:lpstr>
      <vt:lpstr>En Route Considerations</vt:lpstr>
      <vt:lpstr>En Route Considerations</vt:lpstr>
      <vt:lpstr>En Route Considerations</vt:lpstr>
      <vt:lpstr>En Route Considerations</vt:lpstr>
      <vt:lpstr>En Route Considerations</vt:lpstr>
      <vt:lpstr>En Route Considerations</vt:lpstr>
      <vt:lpstr>Arrival Considerations</vt:lpstr>
      <vt:lpstr>Conclusion</vt:lpstr>
    </vt:vector>
  </TitlesOfParts>
  <Company>ITT Industries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Headline  Arial 40pt; Title Case; May Be Up to 3 Lines Long</dc:title>
  <dc:creator>mjwoolf</dc:creator>
  <cp:keywords/>
  <cp:lastModifiedBy>Gerri Leviston</cp:lastModifiedBy>
  <cp:revision>245</cp:revision>
  <dcterms:created xsi:type="dcterms:W3CDTF">2010-04-19T15:30:21Z</dcterms:created>
  <dcterms:modified xsi:type="dcterms:W3CDTF">2017-05-04T15:17:18Z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M SIP Document Sensitivity">
    <vt:lpwstr/>
  </property>
  <property fmtid="{D5CDD505-2E9C-101B-9397-08002B2CF9AE}" pid="3" name="Document Author">
    <vt:lpwstr>ACCT03\cdeshote</vt:lpwstr>
  </property>
  <property fmtid="{D5CDD505-2E9C-101B-9397-08002B2CF9AE}" pid="4" name="Document Sensitivity">
    <vt:lpwstr>1</vt:lpwstr>
  </property>
  <property fmtid="{D5CDD505-2E9C-101B-9397-08002B2CF9AE}" pid="5" name="ThirdParty">
    <vt:lpwstr/>
  </property>
  <property fmtid="{D5CDD505-2E9C-101B-9397-08002B2CF9AE}" pid="6" name="OCI Restriction">
    <vt:bool>false</vt:bool>
  </property>
  <property fmtid="{D5CDD505-2E9C-101B-9397-08002B2CF9AE}" pid="7" name="OCI Additional Info">
    <vt:lpwstr/>
  </property>
  <property fmtid="{D5CDD505-2E9C-101B-9397-08002B2CF9AE}" pid="8" name="Allow Header Overwrite">
    <vt:bool>true</vt:bool>
  </property>
  <property fmtid="{D5CDD505-2E9C-101B-9397-08002B2CF9AE}" pid="9" name="Allow Footer Overwrite">
    <vt:bool>true</vt:bool>
  </property>
  <property fmtid="{D5CDD505-2E9C-101B-9397-08002B2CF9AE}" pid="10" name="Multiple Selected">
    <vt:lpwstr>-1</vt:lpwstr>
  </property>
  <property fmtid="{D5CDD505-2E9C-101B-9397-08002B2CF9AE}" pid="11" name="SIPLongWording">
    <vt:lpwstr/>
  </property>
  <property fmtid="{D5CDD505-2E9C-101B-9397-08002B2CF9AE}" pid="12" name="checkedProgramsCount">
    <vt:i4>0</vt:i4>
  </property>
  <property fmtid="{D5CDD505-2E9C-101B-9397-08002B2CF9AE}" pid="13" name="ExpCountry">
    <vt:lpwstr/>
  </property>
</Properties>
</file>