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-17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87E0A-3854-4524-9586-8FD8D84B17D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DB82D4-E6EF-4733-9964-C8573B2D37F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87E0A-3854-4524-9586-8FD8D84B17D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82D4-E6EF-4733-9964-C8573B2D3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87E0A-3854-4524-9586-8FD8D84B17D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82D4-E6EF-4733-9964-C8573B2D3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87E0A-3854-4524-9586-8FD8D84B17D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82D4-E6EF-4733-9964-C8573B2D3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87E0A-3854-4524-9586-8FD8D84B17D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82D4-E6EF-4733-9964-C8573B2D3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87E0A-3854-4524-9586-8FD8D84B17D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82D4-E6EF-4733-9964-C8573B2D37F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87E0A-3854-4524-9586-8FD8D84B17D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82D4-E6EF-4733-9964-C8573B2D37F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87E0A-3854-4524-9586-8FD8D84B17D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82D4-E6EF-4733-9964-C8573B2D3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87E0A-3854-4524-9586-8FD8D84B17D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82D4-E6EF-4733-9964-C8573B2D3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87E0A-3854-4524-9586-8FD8D84B17D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82D4-E6EF-4733-9964-C8573B2D3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87E0A-3854-4524-9586-8FD8D84B17D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82D4-E6EF-4733-9964-C8573B2D3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25487E0A-3854-4524-9586-8FD8D84B17D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5DB82D4-E6EF-4733-9964-C8573B2D37F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FISWG Spring Seminar	</a:t>
            </a:r>
            <a:br>
              <a:rPr lang="en-US" dirty="0" smtClean="0"/>
            </a:br>
            <a:r>
              <a:rPr lang="en-US" dirty="0" smtClean="0"/>
              <a:t>JPAS &amp; SWFT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5334000"/>
            <a:ext cx="3429000" cy="1295400"/>
          </a:xfrm>
        </p:spPr>
        <p:txBody>
          <a:bodyPr/>
          <a:lstStyle/>
          <a:p>
            <a:r>
              <a:rPr lang="en-US" dirty="0" smtClean="0"/>
              <a:t>Joe Jessop</a:t>
            </a:r>
          </a:p>
          <a:p>
            <a:r>
              <a:rPr lang="en-US" dirty="0" smtClean="0"/>
              <a:t>March 12,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35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2514600"/>
            <a:ext cx="403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357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JPAS Deletion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7924800" cy="463296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Inactive Account Deletion Policy</a:t>
            </a:r>
          </a:p>
          <a:p>
            <a:pPr lv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Locked at 30 days</a:t>
            </a:r>
          </a:p>
          <a:p>
            <a:pPr lv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Account removed at 45 days. This is down from the 90 day removal</a:t>
            </a:r>
          </a:p>
          <a:p>
            <a:pPr lvl="2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Account Manager Policy </a:t>
            </a:r>
          </a:p>
          <a:p>
            <a:pPr lvl="3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4.1.3 Mandatory Training</a:t>
            </a:r>
          </a:p>
          <a:p>
            <a:pPr lvl="4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Cyber Awareness</a:t>
            </a:r>
          </a:p>
          <a:p>
            <a:pPr lvl="4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PII Training</a:t>
            </a:r>
          </a:p>
          <a:p>
            <a:pPr lvl="4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JPAS Training</a:t>
            </a:r>
          </a:p>
          <a:p>
            <a:pPr lvl="4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 be completed within the last year!!!!!</a:t>
            </a:r>
          </a:p>
          <a:p>
            <a:pPr lvl="4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Personnel Security System Access Request form PSSAR</a:t>
            </a:r>
          </a:p>
          <a:p>
            <a:pPr lvl="5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DoD Form 2962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17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-304800"/>
            <a:ext cx="7772400" cy="1066799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JPAS Release 5.3.0.0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153400" cy="57912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Updated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 Personnel Update functionality to only display/process subjects in a User’s SMO. </a:t>
            </a:r>
            <a:endPara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JCAVS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Users will no longer be able to view and/or mass transfer subjects that are not being managed by the User’s SMO.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Enhanced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Visit functionality screens to allow more data to be entered and to display additional data for the subject. </a:t>
            </a:r>
            <a:endPara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Visit screens, Users will now be able to add more information to an additional text field, see a subject’s current eligibility, manage a subject’s visit access, and see ‘Access Suspended’ in red font if applicable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43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JPAS Release 5.3.0.0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91600" cy="5562600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Added more investigation types to be considered by the system before displaying the Indoctrinate link for a Civilian person category. The following investigations are now additionally considered as </a:t>
            </a:r>
            <a:r>
              <a:rPr lang="en-US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acceptable: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Special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 Investigation (SBI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Minimum Background Investigation (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MBI)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Minimum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 Investigation plus Current National Agency Check (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MBIP)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Periodic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Reinvestigation of Background Investigation (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BIPR)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Investigation - 10 year scope (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BITN)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Investigation plus Current National Agency Check (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BIPN)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Investigation (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BI)</a:t>
            </a:r>
          </a:p>
          <a:p>
            <a:pPr lvl="1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Special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 Investigation/Single Scope Background Investigation plus Current National Agency Check (SBIP) </a:t>
            </a:r>
          </a:p>
          <a:p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44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JPAS Release 5.3.0.0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067800" cy="5715000"/>
          </a:xfrm>
        </p:spPr>
        <p:txBody>
          <a:bodyPr>
            <a:normAutofit fontScale="92500"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Removed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of the investigation types that were being considered by the system before displaying the Non-SCI Indoctrinate link for all categories. The following investigations are no longer considered as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acceptable:</a:t>
            </a:r>
          </a:p>
          <a:p>
            <a:pPr lvl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Entrance National Agency Check (ENAC)</a:t>
            </a:r>
          </a:p>
          <a:p>
            <a:pPr lvl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Agency Check (NAC)</a:t>
            </a:r>
          </a:p>
          <a:p>
            <a:pPr lvl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Agency Check plus Special Investigative Inquiry (NACL)</a:t>
            </a:r>
          </a:p>
          <a:p>
            <a:pPr lvl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Entrance National Agency Check plus Special Investigative Inquiry (ENAL)</a:t>
            </a:r>
          </a:p>
          <a:p>
            <a:pPr lvl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Interview Oriented Background Investigation (IBI)</a:t>
            </a:r>
          </a:p>
          <a:p>
            <a:pPr lvl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Agency Check plus Partial Special Background Investigation (NPSB)</a:t>
            </a:r>
          </a:p>
          <a:p>
            <a:pPr lvl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Security/Suitability Investigation Index (SII)</a:t>
            </a:r>
          </a:p>
          <a:p>
            <a:pPr lvl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Furnished by Sources Other than a Listed Investigation (OTHR)</a:t>
            </a:r>
          </a:p>
          <a:p>
            <a:pPr lvl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Single Scope Background Investigation Requested (SBIR)</a:t>
            </a:r>
          </a:p>
          <a:p>
            <a:pPr lvl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Child Care National Agency Check plus Written Inquires and Credit Check (CNCI)</a:t>
            </a:r>
          </a:p>
          <a:p>
            <a:pPr lvl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Agency Check plus Credit Check (CNAC)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08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JPAS Release 5.3.0.0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15400" cy="51816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Corrected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Maintain Person screen logic to allow Non-DoD categories to be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deleted.</a:t>
            </a:r>
          </a:p>
          <a:p>
            <a:pPr lv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JPAS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 Impact: Users will now be able to delete Non-Industry, Non-DoD categories using the Maintain Person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functionality.</a:t>
            </a:r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Corrected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Visit Person Summary screen logic to only display ‘Grade’ value for Department of Defense (DoD)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categories.</a:t>
            </a:r>
          </a:p>
          <a:p>
            <a:pPr lvl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only see the Grade value on the Visit Person Summary screen for DoD categories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JPAS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Gets a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Facelift</a:t>
            </a:r>
          </a:p>
          <a:p>
            <a:pPr lvl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colors and images</a:t>
            </a:r>
            <a:endParaRPr lang="en-US" sz="2200" dirty="0"/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Date March 22, 2014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26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04800"/>
            <a:ext cx="7315200" cy="1154097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SWFT Update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2" y="1371600"/>
            <a:ext cx="8839200" cy="5334000"/>
          </a:xfrm>
        </p:spPr>
        <p:txBody>
          <a:bodyPr/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 use PKI after March 14, 2014 if you are a uploader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must be using Windows 7-10</a:t>
            </a:r>
          </a:p>
          <a:p>
            <a:pPr lv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Windows IE-11 is not supported</a:t>
            </a:r>
          </a:p>
          <a:p>
            <a:pPr lv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Google Chrome and Firefox are not supported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Equipment must be approved</a:t>
            </a:r>
          </a:p>
          <a:p>
            <a:pPr lv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 to own $3500 to &amp;14000</a:t>
            </a:r>
          </a:p>
          <a:p>
            <a:pPr lv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 share with other companies</a:t>
            </a:r>
          </a:p>
          <a:p>
            <a:pPr lv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 use a third party</a:t>
            </a:r>
          </a:p>
          <a:p>
            <a:pPr lvl="2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 for 3</a:t>
            </a:r>
            <a:r>
              <a:rPr lang="en-US" sz="2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party $10-$150</a:t>
            </a:r>
          </a:p>
          <a:p>
            <a:pPr lvl="2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do not need a SWFT account if you use the right one</a:t>
            </a:r>
          </a:p>
          <a:p>
            <a:pPr lvl="2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Always get a DMDC receipt showing the upload</a:t>
            </a: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04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447" y="76200"/>
            <a:ext cx="9144000" cy="717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eft Arrow 3"/>
          <p:cNvSpPr/>
          <p:nvPr/>
        </p:nvSpPr>
        <p:spPr>
          <a:xfrm>
            <a:off x="2833788" y="2286000"/>
            <a:ext cx="2652611" cy="9418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party providers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67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52400"/>
            <a:ext cx="7315200" cy="1073049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SWFT 3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Party Vendors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371600"/>
            <a:ext cx="8610600" cy="5181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3M- $25</a:t>
            </a:r>
            <a:endParaRPr lang="en-US" dirty="0"/>
          </a:p>
          <a:p>
            <a:r>
              <a:rPr lang="en-US" b="1" dirty="0" smtClean="0"/>
              <a:t>Industrial </a:t>
            </a:r>
            <a:r>
              <a:rPr lang="en-US" b="1" dirty="0"/>
              <a:t>Security Integrators, </a:t>
            </a:r>
            <a:r>
              <a:rPr lang="en-US" b="1" dirty="0" smtClean="0"/>
              <a:t>LLC- $30</a:t>
            </a:r>
          </a:p>
          <a:p>
            <a:r>
              <a:rPr lang="en-US" b="1" dirty="0" smtClean="0"/>
              <a:t>Accurate Biometrics- $25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Inquires-</a:t>
            </a:r>
            <a:r>
              <a:rPr lang="en-US" b="1" dirty="0" smtClean="0"/>
              <a:t> will not tell me without a contract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Advanced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Livescan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Technologies- </a:t>
            </a:r>
            <a:r>
              <a:rPr lang="en-US" b="1" dirty="0" smtClean="0"/>
              <a:t>(fingerprinting &amp; Lease equipment)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Kinsey Consulting- </a:t>
            </a:r>
            <a:r>
              <a:rPr lang="en-US" b="1" dirty="0" smtClean="0"/>
              <a:t>$89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Community Wellness &amp; Safety of Arizona- </a:t>
            </a:r>
            <a:r>
              <a:rPr lang="en-US" b="1" dirty="0" smtClean="0"/>
              <a:t>will not tell me without an account </a:t>
            </a:r>
          </a:p>
          <a:p>
            <a:r>
              <a:rPr lang="en-US" b="1" dirty="0" smtClean="0"/>
              <a:t>National Credit Reporting- Convert to </a:t>
            </a:r>
            <a:r>
              <a:rPr lang="en-US" b="1" dirty="0" err="1" smtClean="0"/>
              <a:t>eft</a:t>
            </a:r>
            <a:r>
              <a:rPr lang="en-US" b="1" dirty="0" smtClean="0"/>
              <a:t> only</a:t>
            </a:r>
          </a:p>
          <a:p>
            <a:r>
              <a:rPr lang="en-US" b="1" dirty="0" err="1" smtClean="0"/>
              <a:t>Fieldprint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 </a:t>
            </a:r>
            <a:r>
              <a:rPr lang="en-US" b="1" dirty="0" smtClean="0"/>
              <a:t>fingerprinting and file conversion</a:t>
            </a:r>
            <a:endParaRPr lang="en-US" b="1" dirty="0"/>
          </a:p>
          <a:p>
            <a:r>
              <a:rPr lang="en-US" b="1" dirty="0" smtClean="0"/>
              <a:t>Personnel Security Management- $10</a:t>
            </a:r>
          </a:p>
          <a:p>
            <a:r>
              <a:rPr lang="en-US" b="1" dirty="0" smtClean="0"/>
              <a:t>Identification International Inc I3- will not tell me without an account</a:t>
            </a:r>
          </a:p>
          <a:p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45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154</TotalTime>
  <Words>671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Perspective</vt:lpstr>
      <vt:lpstr>FISWG Spring Seminar  JPAS &amp; SWFT</vt:lpstr>
      <vt:lpstr>JPAS Deletion</vt:lpstr>
      <vt:lpstr>JPAS Release 5.3.0.0</vt:lpstr>
      <vt:lpstr>JPAS Release 5.3.0.0</vt:lpstr>
      <vt:lpstr>JPAS Release 5.3.0.0</vt:lpstr>
      <vt:lpstr>JPAS Release 5.3.0.0</vt:lpstr>
      <vt:lpstr>SWFT Update</vt:lpstr>
      <vt:lpstr>PowerPoint Presentation</vt:lpstr>
      <vt:lpstr>SWFT 3rd Party Vendors</vt:lpstr>
      <vt:lpstr>PowerPoint Presentation</vt:lpstr>
    </vt:vector>
  </TitlesOfParts>
  <Company>Lockheed Martin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FISWG Spring Seminar  JPAS &amp; SWFT</dc:title>
  <dc:creator>Joseph J. Jessop</dc:creator>
  <cp:lastModifiedBy>Office of Research</cp:lastModifiedBy>
  <cp:revision>11</cp:revision>
  <dcterms:created xsi:type="dcterms:W3CDTF">2014-03-10T12:26:48Z</dcterms:created>
  <dcterms:modified xsi:type="dcterms:W3CDTF">2014-04-09T15:01:28Z</dcterms:modified>
</cp:coreProperties>
</file>