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3" autoAdjust="0"/>
  </p:normalViewPr>
  <p:slideViewPr>
    <p:cSldViewPr>
      <p:cViewPr>
        <p:scale>
          <a:sx n="110" d="100"/>
          <a:sy n="110" d="100"/>
        </p:scale>
        <p:origin x="-40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90BE8-2074-463C-BFC6-1EF04F025780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7F2DA-9DB3-41E7-87C7-778E1B313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699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77641C3-F6DE-4C02-A0D4-66DF1B9E7518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797FA1D-F832-4A77-A59C-DC82D0298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0528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3BFBF8-4863-4332-8B04-8F00F695966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DC48-7209-4B9E-9FD6-72A828B4D65E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75B3-38C5-4988-9CCA-08D1FC5A6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5BC31-C116-428A-8F89-B0520B76DAF4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0757-0274-44DF-B1E8-86238E9F7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434D6-FA61-4FA8-816E-BEFA36AAE14A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1D156-1ED0-487D-AAFA-ADEF9F3EC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6C296-33C1-4385-96EA-3BF9472AD2F2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9955-94B3-47CA-9F42-1D6041F85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BEE16-E064-4509-B2BB-693EA936ED8B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6760-97D6-403D-ADD1-98B4E10B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45CAB-B36F-448F-AD06-E6E76123E973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3C8D0-6F97-457E-AD72-9715317CF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AE131-9E52-4A8B-B982-73199B84B410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96C68-0267-40AB-ABCA-338C595FE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C7BC0-7386-47D3-8DC2-6735CBD9BE21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2CC50-42AB-461C-BA88-37B18B923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6B7A9-C777-4C26-B098-8844A2E53E18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13D4-8B70-435C-BC01-57FDC58B1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DB2E9-5CBB-494B-B9D7-F14A588D8F59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B84A-0C48-42B6-8CFC-2D915483A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9A51-C995-4FBE-A643-17B99D88F1A3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3826-80D1-41F7-A45C-1A000F527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02DD11-216A-47FA-B8F4-B3B8856865B9}" type="datetimeFigureOut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019800"/>
            <a:ext cx="8229600" cy="701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9F47A7-F7D9-4021-A762-EC41199655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336822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1200" b="1" dirty="0">
                <a:cs typeface="Times New Roman" pitchFamily="18" charset="0"/>
              </a:rPr>
              <a:t>FISWG </a:t>
            </a:r>
            <a:r>
              <a:rPr lang="en-US" sz="1200" b="1" dirty="0" smtClean="0">
                <a:cs typeface="Times New Roman" pitchFamily="18" charset="0"/>
              </a:rPr>
              <a:t>September 2012 </a:t>
            </a:r>
            <a:r>
              <a:rPr lang="en-US" sz="1200" b="1" dirty="0">
                <a:cs typeface="Times New Roman" pitchFamily="18" charset="0"/>
              </a:rPr>
              <a:t>Meeting </a:t>
            </a:r>
            <a:r>
              <a:rPr lang="en-US" sz="1200" b="1" dirty="0" smtClean="0">
                <a:cs typeface="Times New Roman" pitchFamily="18" charset="0"/>
              </a:rPr>
              <a:t>Agenda</a:t>
            </a:r>
          </a:p>
          <a:p>
            <a:pPr algn="ctr">
              <a:tabLst>
                <a:tab pos="2743200" algn="ctr"/>
                <a:tab pos="5486400" algn="r"/>
              </a:tabLst>
            </a:pPr>
            <a:r>
              <a:rPr lang="en-US" sz="800" b="1" dirty="0" smtClean="0">
                <a:latin typeface="Arial" pitchFamily="34" charset="0"/>
                <a:ea typeface="Times New Roman"/>
                <a:cs typeface="Arial" pitchFamily="34" charset="0"/>
              </a:rPr>
              <a:t>Wednesday, 26 September 2012</a:t>
            </a:r>
            <a:endParaRPr lang="en-US" sz="800" dirty="0" smtClean="0"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>
              <a:tabLst>
                <a:tab pos="2743200" algn="ctr"/>
                <a:tab pos="5486400" algn="r"/>
              </a:tabLst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316698"/>
              </p:ext>
            </p:extLst>
          </p:nvPr>
        </p:nvGraphicFramePr>
        <p:xfrm>
          <a:off x="2057400" y="1066800"/>
          <a:ext cx="5181599" cy="3209586"/>
        </p:xfrm>
        <a:graphic>
          <a:graphicData uri="http://schemas.openxmlformats.org/drawingml/2006/table">
            <a:tbl>
              <a:tblPr/>
              <a:tblGrid>
                <a:gridCol w="907347"/>
                <a:gridCol w="2140653"/>
                <a:gridCol w="2133599"/>
              </a:tblGrid>
              <a:tr h="2188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TIME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Topic</a:t>
                      </a:r>
                    </a:p>
                  </a:txBody>
                  <a:tcPr marL="64056" marR="6405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b="1" dirty="0" smtClean="0">
                        <a:latin typeface="Verdana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 smtClean="0">
                          <a:latin typeface="Verdana"/>
                          <a:ea typeface="Times New Roman"/>
                        </a:rPr>
                        <a:t>Presenter</a:t>
                      </a:r>
                      <a:endParaRPr lang="en-US" sz="600" dirty="0">
                        <a:latin typeface="Arial"/>
                        <a:ea typeface="Times New Roman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08:00 – 08:30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REGISTRATION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53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08:30 – 08:40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Welcome/Opening Remarks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- Lockheed Martin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09:30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 09:45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698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09:45 – 10:30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Recognizing</a:t>
                      </a:r>
                      <a:r>
                        <a:rPr lang="en-US" sz="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and Handling Suspicious Packages</a:t>
                      </a: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Rene Lewis – Harris </a:t>
                      </a: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10:30 – 10:45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604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10:45 – 11:30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 Simple</a:t>
                      </a:r>
                      <a:r>
                        <a:rPr lang="en-US" sz="600" b="0" u="none" kern="1200" baseline="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Tips for FSOs</a:t>
                      </a: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Helen McDonald – L3 Communications</a:t>
                      </a: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11:30 – 11:45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BREAK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34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11:45 – 12:45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The Dangers of Social Networking</a:t>
                      </a: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0" u="none" kern="12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0" u="none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Jim Scott – Lockheed Martin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4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12:45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Closing Remarks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Meeting Adjourned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Steve Abounader  - Lockheed Martin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4056" marR="640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02" name="Rectangle 3"/>
          <p:cNvSpPr>
            <a:spLocks noChangeArrowheads="1"/>
          </p:cNvSpPr>
          <p:nvPr/>
        </p:nvSpPr>
        <p:spPr bwMode="auto">
          <a:xfrm>
            <a:off x="0" y="-13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4133</TotalTime>
  <Words>88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Lockheed Martin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Abounader, Stephen</dc:creator>
  <cp:lastModifiedBy>Office of Research</cp:lastModifiedBy>
  <cp:revision>414</cp:revision>
  <dcterms:created xsi:type="dcterms:W3CDTF">2008-11-17T21:44:08Z</dcterms:created>
  <dcterms:modified xsi:type="dcterms:W3CDTF">2015-03-10T14:39:52Z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ACCT03\66820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-1</vt:lpwstr>
  </property>
  <property fmtid="{D5CDD505-2E9C-101B-9397-08002B2CF9AE}" pid="8" name="Allow Footer Overwrite">
    <vt:lpwstr>-1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</Properties>
</file>