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9" r:id="rId4"/>
    <p:sldId id="284" r:id="rId5"/>
    <p:sldId id="272" r:id="rId6"/>
    <p:sldId id="274" r:id="rId7"/>
    <p:sldId id="285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483C0-FC0F-4F37-94B1-7D2CFE132D2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C6DD8-AFB6-4DFB-AB3D-44DDFC15F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61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2CE13-F0A3-4B22-B3DA-9066D53CD34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A78F-1282-4308-B399-379EDADC5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462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8719" y="686405"/>
            <a:ext cx="4500563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3BFBF8-4863-4332-8B04-8F00F695966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796CDA-B903-4012-9743-987E44FE7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7275-99BC-4896-B257-DEDD9666B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74DA-D1AD-4103-B0C4-72A6F9F433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A9B211-2AFE-47F3-8D15-6959827DC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2A12-F116-4C39-B13F-4419E07E7E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AEBA-C596-49E1-AB8B-D8668A5EBB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04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B7B0-893A-4748-850D-6B60E9BB7B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96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575B-11FB-4879-B57A-7B1F5ABCB5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61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B4F4-BAE6-456C-8113-A13D58C90B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38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6CD8-89BA-4F41-B30E-0CC6DD736F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45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7D7B-80CC-4F8F-9405-16474AD697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1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0324-BC15-457C-A184-5F548A9FF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1A67-D115-4CED-86D2-AF52B4AF4E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89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CB51-05F1-4D3D-9ADB-290E20D789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00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A878-6AB8-438D-B8C5-57688B8ECF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3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0BEA-0140-4769-B741-6FFC1BF697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CF4A-2C9A-4529-A752-90B92E8F3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CE70-BC49-45F6-B241-F10E458D4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310C-D069-419C-9D80-779C40AF9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8FB5-F8AD-430D-96EE-149B1DB4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8191-C56B-4BB0-BD32-AA2AE928D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F14E-BC41-47AF-A8DF-7064E1D7B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5A64-99B3-4D95-B2E2-9090EBA0A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56780D1-2650-4EB0-A887-B159D458E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A059EDEE-C310-49ED-A10D-9639A457C14D}" type="datetime1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7/16/2013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B69F47A7-F7D9-4021-A762-EC41199655D9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0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iswg.research.ucf.ed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95400" y="1905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Florida Industrial Security Working Group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Meeting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July 10, 2013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3982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41715" y="1295400"/>
            <a:ext cx="6444392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University of Central Florida</a:t>
            </a:r>
          </a:p>
          <a:p>
            <a:pPr algn="ctr"/>
            <a:r>
              <a:rPr lang="en-US" sz="2800" dirty="0" smtClean="0"/>
              <a:t>NCMS</a:t>
            </a:r>
          </a:p>
          <a:p>
            <a:pPr algn="ctr"/>
            <a:r>
              <a:rPr lang="en-US" sz="2800" dirty="0" err="1"/>
              <a:t>Aydin</a:t>
            </a:r>
            <a:r>
              <a:rPr lang="en-US" sz="2800" dirty="0"/>
              <a:t> </a:t>
            </a:r>
            <a:r>
              <a:rPr lang="en-US" sz="2800" dirty="0" err="1" smtClean="0"/>
              <a:t>CyberSecurity</a:t>
            </a:r>
            <a:endParaRPr lang="en-US" sz="2800" dirty="0" smtClean="0"/>
          </a:p>
          <a:p>
            <a:pPr algn="ctr"/>
            <a:r>
              <a:rPr lang="en-US" sz="2800" dirty="0" smtClean="0"/>
              <a:t>DDC</a:t>
            </a:r>
            <a:endParaRPr lang="en-US" sz="2800" dirty="0"/>
          </a:p>
          <a:p>
            <a:pPr algn="ctr"/>
            <a:r>
              <a:rPr lang="en-US" sz="2800" dirty="0"/>
              <a:t>JHT </a:t>
            </a:r>
            <a:r>
              <a:rPr lang="en-US" sz="2800" dirty="0" smtClean="0"/>
              <a:t>Inc.</a:t>
            </a:r>
          </a:p>
          <a:p>
            <a:pPr algn="ctr"/>
            <a:r>
              <a:rPr lang="en-US" sz="2800" dirty="0" smtClean="0"/>
              <a:t>Lockheed Martin Enterprise Operations</a:t>
            </a:r>
          </a:p>
          <a:p>
            <a:pPr algn="ctr"/>
            <a:r>
              <a:rPr lang="en-US" sz="2800" dirty="0"/>
              <a:t>Lyn </a:t>
            </a:r>
            <a:r>
              <a:rPr lang="en-US" sz="2800" dirty="0" smtClean="0"/>
              <a:t>Aerospace &amp; Defense</a:t>
            </a:r>
            <a:endParaRPr lang="en-US" sz="2800" dirty="0"/>
          </a:p>
          <a:p>
            <a:pPr algn="ctr"/>
            <a:r>
              <a:rPr lang="en-US" sz="2800" dirty="0"/>
              <a:t>Partnerships International </a:t>
            </a:r>
            <a:r>
              <a:rPr lang="en-US" sz="2800" dirty="0" smtClean="0"/>
              <a:t>Inc.</a:t>
            </a:r>
            <a:endParaRPr lang="en-US" sz="2800" dirty="0"/>
          </a:p>
          <a:p>
            <a:pPr algn="ctr"/>
            <a:r>
              <a:rPr lang="en-US" sz="2800" dirty="0"/>
              <a:t>Pratt &amp; Whitney </a:t>
            </a:r>
            <a:r>
              <a:rPr lang="en-US" sz="2800" dirty="0" err="1" smtClean="0"/>
              <a:t>Rocketdyne</a:t>
            </a:r>
            <a:endParaRPr lang="en-US" sz="2800" dirty="0" smtClean="0"/>
          </a:p>
          <a:p>
            <a:pPr algn="ctr"/>
            <a:r>
              <a:rPr lang="en-US" sz="2800" dirty="0" smtClean="0"/>
              <a:t>Rockwell Collins</a:t>
            </a:r>
            <a:endParaRPr lang="en-US" sz="2800" dirty="0"/>
          </a:p>
          <a:p>
            <a:pPr algn="ctr"/>
            <a:r>
              <a:rPr lang="en-US" sz="2800" dirty="0" err="1" smtClean="0"/>
              <a:t>Summtech</a:t>
            </a:r>
            <a:r>
              <a:rPr lang="en-US" sz="2800" dirty="0" smtClean="0"/>
              <a:t> Summit Technologies</a:t>
            </a:r>
          </a:p>
          <a:p>
            <a:pPr algn="ctr"/>
            <a:r>
              <a:rPr lang="en-US" sz="2800" dirty="0" smtClean="0"/>
              <a:t>Zero Chaos</a:t>
            </a:r>
          </a:p>
          <a:p>
            <a:pPr algn="ctr"/>
            <a:endParaRPr lang="en-US" sz="4000" dirty="0"/>
          </a:p>
          <a:p>
            <a:pPr algn="ctr"/>
            <a:endParaRPr lang="en-US" sz="4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336822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tabLst>
                <a:tab pos="2743200" algn="ctr"/>
                <a:tab pos="5486400" algn="r"/>
              </a:tabLst>
            </a:pPr>
            <a:r>
              <a:rPr lang="en-US" sz="1200" b="1" dirty="0">
                <a:solidFill>
                  <a:prstClr val="black"/>
                </a:solidFill>
                <a:cs typeface="Times New Roman" pitchFamily="18" charset="0"/>
              </a:rPr>
              <a:t>FISWG </a:t>
            </a:r>
            <a:r>
              <a:rPr lang="en-US" sz="1200" b="1" dirty="0" smtClean="0">
                <a:solidFill>
                  <a:prstClr val="black"/>
                </a:solidFill>
                <a:cs typeface="Times New Roman" pitchFamily="18" charset="0"/>
              </a:rPr>
              <a:t>July 2013 Meeting Agenda</a:t>
            </a:r>
          </a:p>
          <a:p>
            <a:pPr algn="ctr" eaLnBrk="1" hangingPunct="1">
              <a:tabLst>
                <a:tab pos="2743200" algn="ctr"/>
                <a:tab pos="5486400" algn="r"/>
              </a:tabLst>
            </a:pPr>
            <a:r>
              <a:rPr lang="en-US" sz="800" b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Wednesday </a:t>
            </a:r>
            <a:r>
              <a:rPr lang="en-US" sz="800" b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, 10 July 2013</a:t>
            </a:r>
            <a:endParaRPr lang="en-US" sz="8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 eaLnBrk="1" hangingPunct="1">
              <a:tabLst>
                <a:tab pos="2743200" algn="ctr"/>
                <a:tab pos="5486400" algn="r"/>
              </a:tabLst>
            </a:pP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18412"/>
              </p:ext>
            </p:extLst>
          </p:nvPr>
        </p:nvGraphicFramePr>
        <p:xfrm>
          <a:off x="609600" y="838200"/>
          <a:ext cx="7772399" cy="5068032"/>
        </p:xfrm>
        <a:graphic>
          <a:graphicData uri="http://schemas.openxmlformats.org/drawingml/2006/table">
            <a:tbl>
              <a:tblPr/>
              <a:tblGrid>
                <a:gridCol w="1361020"/>
                <a:gridCol w="2144179"/>
                <a:gridCol w="4267200"/>
              </a:tblGrid>
              <a:tr h="19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5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Presenter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Representing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08:25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7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08:25 – 08:30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Dela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Williams –UCF and NCMS Chair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Remarks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08:30- 10:00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Game of Pawns /CI Brief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Pat Laflin - FBI Strategic</a:t>
                      </a: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Partnership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Coordinator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10:00 – 10:15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10:45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Security Education- Did you know???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Cassie Craft, FSO</a:t>
                      </a:r>
                      <a:r>
                        <a:rPr lang="en-US" sz="600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</a:t>
                      </a: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Rockwell Collins Simulation and Training Solutions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10:45 – 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11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NISPOM</a:t>
                      </a:r>
                      <a:r>
                        <a:rPr lang="en-US" sz="6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Conforming Changes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George  Goodwin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DSS</a:t>
                      </a: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11:45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1:00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Lunch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On your </a:t>
                      </a:r>
                      <a:r>
                        <a:rPr lang="en-US" sz="6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own/local restaurants </a:t>
                      </a: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1:00 – 2:00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Back to Basics – NISPOM Chapters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1, 2, 3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Chapter</a:t>
                      </a: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1 - </a:t>
                      </a: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Steven Rivera - FSO, SAIC</a:t>
                      </a:r>
                      <a:endParaRPr lang="en-US" sz="600" kern="1200" baseline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Chapter 2 – </a:t>
                      </a: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Helen MacDonald – L3 Communications</a:t>
                      </a:r>
                      <a:endParaRPr lang="en-US" sz="600" kern="1200" baseline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Chapter 3 -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Joan Neff, FSO</a:t>
                      </a: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Vision Engineering Solutions</a:t>
                      </a:r>
                      <a:endParaRPr lang="en-US" sz="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2:00 – 2:45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DSS Top 10 Vulnerabilities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Overview</a:t>
                      </a:r>
                      <a:r>
                        <a:rPr lang="en-US" sz="6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of New Security Ratings Matrix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Corey Velez</a:t>
                      </a: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Jeff Vaccariello – Lockheed Martin</a:t>
                      </a:r>
                      <a:endParaRPr lang="en-US" sz="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2:45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3:00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3:00 –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SWFT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(Electronic Fingerprinting)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Update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Nannette Bell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Lockheed Martin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3:30 – 4:00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Insider Threat Program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Jim Scott – Lockheed Martin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4:00– 4:15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 Remarks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– Lockheed Martin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39825"/>
          </a:xfrm>
        </p:spPr>
        <p:txBody>
          <a:bodyPr/>
          <a:lstStyle/>
          <a:p>
            <a:r>
              <a:rPr lang="en-US" dirty="0" smtClean="0"/>
              <a:t>FISWG Vision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Provide a forum where government and industry can come together to help educate the central Florida security community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2007 combined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Central Florida Industrial Security Awareness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Council (CFISAC)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Florida Association of Information Systems Security Representatives (FAISSR)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First event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2008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Sponsored 13 events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tabLst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16,550 + hours of training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September 12, 2013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Northrup Grumman – Melbourne, FL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Invitations out </a:t>
            </a:r>
            <a:r>
              <a:rPr lang="en-US" sz="28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end of July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53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39825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2362200"/>
            <a:ext cx="42242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Continuous Education Hours Certificate</a:t>
            </a:r>
          </a:p>
          <a:p>
            <a:pPr lvl="1" algn="ctr"/>
            <a:r>
              <a:rPr lang="en-US" dirty="0" smtClean="0"/>
              <a:t>Send me an email</a:t>
            </a:r>
          </a:p>
          <a:p>
            <a:pPr algn="ctr"/>
            <a:r>
              <a:rPr lang="en-US" dirty="0" smtClean="0"/>
              <a:t>Available briefings will be posted at:</a:t>
            </a:r>
          </a:p>
          <a:p>
            <a:pPr lvl="1" algn="ctr"/>
            <a:r>
              <a:rPr lang="en-US" dirty="0" smtClean="0">
                <a:hlinkClick r:id="rId2"/>
              </a:rPr>
              <a:t>http://fiswg.research.ucf.edu/</a:t>
            </a:r>
            <a:endParaRPr lang="en-US" dirty="0" smtClean="0"/>
          </a:p>
          <a:p>
            <a:pPr lvl="1" algn="ctr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342</Words>
  <Application>Microsoft Office PowerPoint</Application>
  <PresentationFormat>On-screen Show (4:3)</PresentationFormat>
  <Paragraphs>119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Ripple</vt:lpstr>
      <vt:lpstr>Office Theme</vt:lpstr>
      <vt:lpstr>PowerPoint Presentation</vt:lpstr>
      <vt:lpstr>Thank You</vt:lpstr>
      <vt:lpstr>PowerPoint Presentation</vt:lpstr>
      <vt:lpstr>FISWG Vision</vt:lpstr>
      <vt:lpstr>Accomplishments</vt:lpstr>
      <vt:lpstr>Next Meeting</vt:lpstr>
      <vt:lpstr>Reminders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XPUser</dc:creator>
  <cp:lastModifiedBy>Office of Research</cp:lastModifiedBy>
  <cp:revision>97</cp:revision>
  <dcterms:created xsi:type="dcterms:W3CDTF">2007-07-05T13:46:47Z</dcterms:created>
  <dcterms:modified xsi:type="dcterms:W3CDTF">2013-07-16T13:38:28Z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</Properties>
</file>