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>
        <p:scale>
          <a:sx n="110" d="100"/>
          <a:sy n="110" d="100"/>
        </p:scale>
        <p:origin x="-40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90BE8-2074-463C-BFC6-1EF04F025780}" type="datetimeFigureOut">
              <a:rPr lang="en-US" smtClean="0"/>
              <a:pPr/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F2DA-9DB3-41E7-87C7-778E1B31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1817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77641C3-F6DE-4C02-A0D4-66DF1B9E7518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797FA1D-F832-4A77-A59C-DC82D0298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8860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BFBF8-4863-4332-8B04-8F00F69596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2A12-F116-4C39-B13F-4419E07E7E33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75B3-38C5-4988-9CCA-08D1FC5A6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BA878-6AB8-438D-B8C5-57688B8ECF3F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0757-0274-44DF-B1E8-86238E9F7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0BEA-0140-4769-B741-6FFC1BF69795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D156-1ED0-487D-AAFA-ADEF9F3EC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AEBA-C596-49E1-AB8B-D8668A5EBB54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9955-94B3-47CA-9F42-1D6041F85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BB7B0-893A-4748-850D-6B60E9BB7B6B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6760-97D6-403D-ADD1-98B4E10B6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575B-11FB-4879-B57A-7B1F5ABCB5FC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C8D0-6F97-457E-AD72-9715317CF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B4F4-BAE6-456C-8113-A13D58C90BAF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6C68-0267-40AB-ABCA-338C595FE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6CD8-89BA-4F41-B30E-0CC6DD736F0A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CC50-42AB-461C-BA88-37B18B923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7D7B-80CC-4F8F-9405-16474AD69734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13D4-8B70-435C-BC01-57FDC58B1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1A67-D115-4CED-86D2-AF52B4AF4E95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B84A-0C48-42B6-8CFC-2D915483A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CB51-05F1-4D3D-9ADB-290E20D7899D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3826-80D1-41F7-A45C-1A000F527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59EDEE-C310-49ED-A10D-9639A457C14D}" type="datetime1">
              <a:rPr lang="en-US" smtClean="0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9F47A7-F7D9-4021-A762-EC41199655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189095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>
                <a:cs typeface="Times New Roman" pitchFamily="18" charset="0"/>
              </a:rPr>
              <a:t>FISWG </a:t>
            </a:r>
            <a:r>
              <a:rPr lang="en-US" sz="1200" b="1" dirty="0" smtClean="0">
                <a:cs typeface="Times New Roman" pitchFamily="18" charset="0"/>
              </a:rPr>
              <a:t>September 2013 Meeting Agenda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800" b="1" dirty="0" smtClean="0">
                <a:latin typeface="Arial" pitchFamily="34" charset="0"/>
                <a:ea typeface="Times New Roman"/>
                <a:cs typeface="Arial" pitchFamily="34" charset="0"/>
              </a:rPr>
              <a:t>Thursday , 12 September 2013</a:t>
            </a:r>
            <a:endParaRPr lang="en-US" sz="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604443"/>
              </p:ext>
            </p:extLst>
          </p:nvPr>
        </p:nvGraphicFramePr>
        <p:xfrm>
          <a:off x="533400" y="673784"/>
          <a:ext cx="7772399" cy="5879416"/>
        </p:xfrm>
        <a:graphic>
          <a:graphicData uri="http://schemas.openxmlformats.org/drawingml/2006/table">
            <a:tbl>
              <a:tblPr/>
              <a:tblGrid>
                <a:gridCol w="1361020"/>
                <a:gridCol w="2144179"/>
                <a:gridCol w="4267200"/>
              </a:tblGrid>
              <a:tr h="1912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TIME  </a:t>
                      </a:r>
                      <a:r>
                        <a:rPr lang="en-US" sz="500" b="1" dirty="0">
                          <a:latin typeface="Verdana"/>
                          <a:ea typeface="Times New Roman"/>
                        </a:rPr>
                        <a:t>hrs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Presenter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Representing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08:00 – 08:30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REGISTRATION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7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08:30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08:45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Welcome/Opening Remarks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49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Large Conference Room</a:t>
                      </a:r>
                      <a:endParaRPr lang="en-US" sz="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aseline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5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08:45- 09:45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Cyber Awareness Overview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Mr. Bill Tidwell, FBI- Melbourne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 Out Room</a:t>
                      </a:r>
                      <a:endParaRPr lang="en-US" sz="6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0830 – 0945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ISSM overview for new ISSMs 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 ISSMs are welcome to listen and maybe help mentor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09:45 – 10:00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23851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Large Conference Room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00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– 10:45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Counterintelligence (CI) Overview</a:t>
                      </a: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Mr. Mike Hancock</a:t>
                      </a:r>
                      <a:r>
                        <a:rPr lang="en-US" sz="600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</a:t>
                      </a:r>
                      <a:r>
                        <a:rPr lang="en-US" sz="6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DSS Melbourne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75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 Out Room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10:00 – 11:30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Advanced ISSM overview for experienced ISSM with complex systems 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 ISSMs are welcome to stay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75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Large Conference Room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10:45 – 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11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Overview of New DSS Ratings Matrix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Mr. Brian Mannix, FSO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Northrop Grumman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11:30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11:45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2248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Large Conference Room  (Break</a:t>
                      </a:r>
                      <a:r>
                        <a:rPr lang="en-US" sz="6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out session welcome to join)</a:t>
                      </a:r>
                      <a:endParaRPr lang="en-US" sz="6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2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11:45 – 12:30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Importance of New Hire Orientation 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Ms. Karen Atkins</a:t>
                      </a:r>
                      <a:r>
                        <a:rPr lang="en-US" sz="600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</a:t>
                      </a: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FSO, DRS RSTA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12:30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Closing Remarks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02" name="Rectangle 3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170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Abounader, Stephen</dc:creator>
  <cp:lastModifiedBy>Office of Research</cp:lastModifiedBy>
  <cp:revision>571</cp:revision>
  <dcterms:created xsi:type="dcterms:W3CDTF">2008-11-17T21:44:08Z</dcterms:created>
  <dcterms:modified xsi:type="dcterms:W3CDTF">2014-08-25T18:36:57Z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PHeaderWording">
    <vt:lpwstr/>
  </property>
  <property fmtid="{D5CDD505-2E9C-101B-9397-08002B2CF9AE}" pid="3" name="SIPLevel">
    <vt:lpwstr>0</vt:lpwstr>
  </property>
  <property fmtid="{D5CDD505-2E9C-101B-9397-08002B2CF9AE}" pid="4" name="Document Author">
    <vt:lpwstr>ACCT03\66820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/>
  </property>
</Properties>
</file>