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10" d="100"/>
          <a:sy n="110" d="100"/>
        </p:scale>
        <p:origin x="-118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90BE8-2074-463C-BFC6-1EF04F025780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F2DA-9DB3-41E7-87C7-778E1B31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779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77641C3-F6DE-4C02-A0D4-66DF1B9E7518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797FA1D-F832-4A77-A59C-DC82D0298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87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06638" y="720725"/>
            <a:ext cx="2701925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DC48-7209-4B9E-9FD6-72A828B4D65E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5BC31-C116-428A-8F89-B0520B76DAF4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34D6-FA61-4FA8-816E-BEFA36AAE14A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C296-33C1-4385-96EA-3BF9472AD2F2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BEE16-E064-4509-B2BB-693EA936ED8B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45CAB-B36F-448F-AD06-E6E76123E973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E131-9E52-4A8B-B982-73199B84B410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7BC0-7386-47D3-8DC2-6735CBD9BE21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B7A9-C777-4C26-B098-8844A2E53E18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DB2E9-5CBB-494B-B9D7-F14A588D8F59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9A51-C995-4FBE-A643-17B99D88F1A3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02DD11-216A-47FA-B8F4-B3B8856865B9}" type="datetimeFigureOut">
              <a:rPr lang="en-US" smtClean="0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026401"/>
            <a:ext cx="6172200" cy="935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F47A7-F7D9-4021-A762-EC41199655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69614"/>
            <a:ext cx="6858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>
                <a:cs typeface="Times New Roman" pitchFamily="18" charset="0"/>
              </a:rPr>
              <a:t>FISWG </a:t>
            </a:r>
            <a:r>
              <a:rPr lang="en-US" sz="1200" b="1" dirty="0" smtClean="0">
                <a:cs typeface="Times New Roman" pitchFamily="18" charset="0"/>
              </a:rPr>
              <a:t>Spring 2012 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 smtClean="0">
                <a:cs typeface="Times New Roman" pitchFamily="18" charset="0"/>
              </a:rPr>
              <a:t>Meeting Agenda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800" b="1" dirty="0" smtClean="0">
                <a:latin typeface="Arial" pitchFamily="34" charset="0"/>
                <a:ea typeface="Times New Roman"/>
                <a:cs typeface="Arial" pitchFamily="34" charset="0"/>
              </a:rPr>
              <a:t>Wednesday, 14 March 2012</a:t>
            </a:r>
            <a:endParaRPr lang="en-US" sz="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15363"/>
              </p:ext>
            </p:extLst>
          </p:nvPr>
        </p:nvGraphicFramePr>
        <p:xfrm>
          <a:off x="914400" y="1422401"/>
          <a:ext cx="5105400" cy="3606799"/>
        </p:xfrm>
        <a:graphic>
          <a:graphicData uri="http://schemas.openxmlformats.org/drawingml/2006/table">
            <a:tbl>
              <a:tblPr/>
              <a:tblGrid>
                <a:gridCol w="1309161"/>
                <a:gridCol w="1662639"/>
                <a:gridCol w="2133600"/>
              </a:tblGrid>
              <a:tr h="254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7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Topic</a:t>
                      </a:r>
                    </a:p>
                  </a:txBody>
                  <a:tcPr marL="48042" marR="48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latin typeface="Verdana"/>
                          <a:ea typeface="Times New Roman"/>
                        </a:rPr>
                        <a:t>Presenter</a:t>
                      </a:r>
                      <a:endParaRPr lang="en-US" sz="800" dirty="0">
                        <a:latin typeface="Arial"/>
                        <a:ea typeface="Times New Roman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08:30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0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 – 08:35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Lockheed Martin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08:35- 09:35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DSS Inspection Matrix</a:t>
                      </a:r>
                      <a:endParaRPr lang="en-US" sz="8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Slocum, Jeff Vaccariello – Lockheed Martin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09:35</a:t>
                      </a:r>
                      <a:r>
                        <a:rPr lang="en-US" sz="8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9:45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08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9:45 – 10:45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Data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Spill Triage</a:t>
                      </a:r>
                      <a:endParaRPr lang="en-US" sz="2400" dirty="0"/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Jon Snyder –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Lockheed Martin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10:45 – 11:00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11:00 – 12:00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FBI Brief and Video “Betrayed”</a:t>
                      </a: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Pat</a:t>
                      </a:r>
                      <a:r>
                        <a:rPr lang="en-US" sz="8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Laflin - FBI</a:t>
                      </a:r>
                      <a:endParaRPr lang="en-US" sz="8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4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12:00 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Meeting Adjourned</a:t>
                      </a: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042" marR="480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1" y="439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79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Abounader, Stephen</dc:creator>
  <cp:lastModifiedBy>Office of Research</cp:lastModifiedBy>
  <cp:revision>355</cp:revision>
  <dcterms:created xsi:type="dcterms:W3CDTF">2008-11-17T21:44:08Z</dcterms:created>
  <dcterms:modified xsi:type="dcterms:W3CDTF">2014-08-25T18:36:24Z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ACCT03\66820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</Properties>
</file>