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>
        <p:scale>
          <a:sx n="110" d="100"/>
          <a:sy n="110" d="100"/>
        </p:scale>
        <p:origin x="-1182" y="12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90BE8-2074-463C-BFC6-1EF04F025780}" type="datetimeFigureOut">
              <a:rPr lang="en-US" smtClean="0"/>
              <a:pPr/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7F2DA-9DB3-41E7-87C7-778E1B31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1817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277641C3-F6DE-4C02-A0D4-66DF1B9E7518}" type="datetimeFigureOut">
              <a:rPr lang="en-US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797FA1D-F832-4A77-A59C-DC82D02984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8860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06638" y="720725"/>
            <a:ext cx="2701925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3BFBF8-4863-4332-8B04-8F00F69596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06638" y="720725"/>
            <a:ext cx="2701925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3BFBF8-4863-4332-8B04-8F00F69596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2A12-F116-4C39-B13F-4419E07E7E33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E75B3-38C5-4988-9CCA-08D1FC5A6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BA878-6AB8-438D-B8C5-57688B8ECF3F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0757-0274-44DF-B1E8-86238E9F7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20BEA-0140-4769-B741-6FFC1BF69795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1D156-1ED0-487D-AAFA-ADEF9F3EC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7AEBA-C596-49E1-AB8B-D8668A5EBB54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9955-94B3-47CA-9F42-1D6041F85B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BB7B0-893A-4748-850D-6B60E9BB7B6B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96760-97D6-403D-ADD1-98B4E10B67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575B-11FB-4879-B57A-7B1F5ABCB5FC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3C8D0-6F97-457E-AD72-9715317CF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3B4F4-BAE6-456C-8113-A13D58C90BAF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6C68-0267-40AB-ABCA-338C595FE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46CD8-89BA-4F41-B30E-0CC6DD736F0A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2CC50-42AB-461C-BA88-37B18B923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7D7B-80CC-4F8F-9405-16474AD69734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13D4-8B70-435C-BC01-57FDC58B16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1A67-D115-4CED-86D2-AF52B4AF4E95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B84A-0C48-42B6-8CFC-2D915483A2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CCB51-05F1-4D3D-9ADB-290E20D7899D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3826-80D1-41F7-A45C-1A000F527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026401"/>
            <a:ext cx="6172200" cy="935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59EDEE-C310-49ED-A10D-9639A457C14D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026401"/>
            <a:ext cx="6172200" cy="935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026401"/>
            <a:ext cx="6172200" cy="935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9F47A7-F7D9-4021-A762-EC41199655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469614"/>
            <a:ext cx="6858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en-US" sz="1200" b="1" dirty="0">
                <a:cs typeface="Times New Roman" pitchFamily="18" charset="0"/>
              </a:rPr>
              <a:t>FISWG </a:t>
            </a:r>
            <a:r>
              <a:rPr lang="en-US" sz="1200" b="1" dirty="0" smtClean="0">
                <a:cs typeface="Times New Roman" pitchFamily="18" charset="0"/>
              </a:rPr>
              <a:t>Winter 2012 </a:t>
            </a: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US" sz="1200" b="1" dirty="0" smtClean="0">
                <a:cs typeface="Times New Roman" pitchFamily="18" charset="0"/>
              </a:rPr>
              <a:t>Meeting Agenda</a:t>
            </a: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US" sz="800" b="1" dirty="0" smtClean="0">
                <a:latin typeface="Arial" pitchFamily="34" charset="0"/>
                <a:ea typeface="Times New Roman"/>
                <a:cs typeface="Arial" pitchFamily="34" charset="0"/>
              </a:rPr>
              <a:t>Wednesday, 12 December 2012</a:t>
            </a:r>
            <a:endParaRPr lang="en-US" sz="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605976"/>
              </p:ext>
            </p:extLst>
          </p:nvPr>
        </p:nvGraphicFramePr>
        <p:xfrm>
          <a:off x="685800" y="1422400"/>
          <a:ext cx="5715000" cy="6981678"/>
        </p:xfrm>
        <a:graphic>
          <a:graphicData uri="http://schemas.openxmlformats.org/drawingml/2006/table">
            <a:tbl>
              <a:tblPr/>
              <a:tblGrid>
                <a:gridCol w="1219200"/>
                <a:gridCol w="2133600"/>
                <a:gridCol w="2362200"/>
              </a:tblGrid>
              <a:tr h="2549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Verdana"/>
                          <a:ea typeface="Times New Roman"/>
                        </a:rPr>
                        <a:t>TIME  </a:t>
                      </a:r>
                      <a:r>
                        <a:rPr lang="en-US" sz="700" b="1" dirty="0">
                          <a:latin typeface="Verdana"/>
                          <a:ea typeface="Times New Roman"/>
                        </a:rPr>
                        <a:t>hrs</a:t>
                      </a:r>
                      <a:endParaRPr lang="en-US" sz="800" dirty="0">
                        <a:latin typeface="Arial"/>
                        <a:ea typeface="Times New Roman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Verdana"/>
                          <a:ea typeface="Times New Roman"/>
                        </a:rPr>
                        <a:t>Topic</a:t>
                      </a:r>
                    </a:p>
                  </a:txBody>
                  <a:tcPr marL="48042" marR="48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Verdana"/>
                          <a:ea typeface="Times New Roman"/>
                        </a:rPr>
                        <a:t>Presenter</a:t>
                      </a:r>
                      <a:endParaRPr lang="en-US" sz="800" dirty="0">
                        <a:latin typeface="Arial"/>
                        <a:ea typeface="Times New Roman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08:00 – 08:30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REGISTRATION/REFRESHMENTS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0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08:30 – 08:45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Welcome/Opening Remarks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Abounader 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- Lockheed Martin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08:45- 09:30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Administrative Inquiry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Investigations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Presentation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Jennifer Rossignol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LMGTL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Charles Duchesne / Tiffany Snyder- DSS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09:30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09:45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0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09: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10:45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Administrative Inquiry Investigative Process</a:t>
                      </a:r>
                      <a:r>
                        <a:rPr lang="en-US" sz="800" b="0" u="none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and Format</a:t>
                      </a: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Work shop</a:t>
                      </a:r>
                      <a:endParaRPr lang="en-US" sz="2400" dirty="0"/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Jennifer Rossignol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Lockheed Martin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Charles Duchesne / Tiffany Snyder- DSS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10:45 – 11:00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36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11:00 – 11:30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What is Adverse Information and when should it be filed?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Joe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Jessop / Jackie Spurlock -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LMSOC</a:t>
                      </a: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11:30 – 12:30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Lunch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480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12:30 – 1:30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Cyber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/Social Networking Briefing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Stacey </a:t>
                      </a:r>
                      <a:r>
                        <a:rPr lang="en-US" sz="800" kern="120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Arruda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-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FBI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1:30 – 1:45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32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1:45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2:15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DSS Cyber Program Overview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Jon Stevenson - DSS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2:15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2:30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 smtClean="0"/>
                    </a:p>
                    <a:p>
                      <a:pPr algn="ctr"/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6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2:30 – 3:30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Cyber - Countering the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Threat Briefing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Jon 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Stevenson - DSS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3:30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3:45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aseline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3:45 – 4:15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CI Malware Suspicious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Contact Reports Submission</a:t>
                      </a: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John Tatum- DSS FCIS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4:15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Closing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Day 1 Adjourn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Abounader  - Lockheed Martin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02" name="Rectangle 3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223718"/>
            <a:ext cx="6858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en-US" sz="1200" b="1" dirty="0">
                <a:cs typeface="Times New Roman" pitchFamily="18" charset="0"/>
              </a:rPr>
              <a:t>FISWG Fall </a:t>
            </a:r>
            <a:r>
              <a:rPr lang="en-US" sz="1200" b="1" dirty="0" smtClean="0">
                <a:cs typeface="Times New Roman" pitchFamily="18" charset="0"/>
              </a:rPr>
              <a:t>2012 </a:t>
            </a: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US" sz="1200" b="1" dirty="0" smtClean="0">
                <a:cs typeface="Times New Roman" pitchFamily="18" charset="0"/>
              </a:rPr>
              <a:t>Meeting Agenda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Thursday, 13 December 2012</a:t>
            </a:r>
            <a:endParaRPr lang="en-U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endParaRPr lang="en-US" dirty="0"/>
          </a:p>
        </p:txBody>
      </p:sp>
      <p:sp>
        <p:nvSpPr>
          <p:cNvPr id="2102" name="Rectangle 3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978196"/>
              </p:ext>
            </p:extLst>
          </p:nvPr>
        </p:nvGraphicFramePr>
        <p:xfrm>
          <a:off x="838201" y="1422400"/>
          <a:ext cx="5333999" cy="5940668"/>
        </p:xfrm>
        <a:graphic>
          <a:graphicData uri="http://schemas.openxmlformats.org/drawingml/2006/table">
            <a:tbl>
              <a:tblPr/>
              <a:tblGrid>
                <a:gridCol w="1295399"/>
                <a:gridCol w="1828800"/>
                <a:gridCol w="2209800"/>
              </a:tblGrid>
              <a:tr h="2549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Verdana"/>
                          <a:ea typeface="Times New Roman"/>
                        </a:rPr>
                        <a:t>TIME  </a:t>
                      </a:r>
                      <a:r>
                        <a:rPr lang="en-US" sz="700" b="1" dirty="0">
                          <a:latin typeface="Verdana"/>
                          <a:ea typeface="Times New Roman"/>
                        </a:rPr>
                        <a:t>hrs</a:t>
                      </a:r>
                      <a:endParaRPr lang="en-US" sz="800" dirty="0">
                        <a:latin typeface="Arial"/>
                        <a:ea typeface="Times New Roman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Verdana"/>
                          <a:ea typeface="Times New Roman"/>
                        </a:rPr>
                        <a:t>Topic</a:t>
                      </a:r>
                    </a:p>
                  </a:txBody>
                  <a:tcPr marL="48042" marR="48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Verdana"/>
                          <a:ea typeface="Times New Roman"/>
                        </a:rPr>
                        <a:t>Presenter</a:t>
                      </a:r>
                      <a:endParaRPr lang="en-US" sz="800" dirty="0">
                        <a:latin typeface="Arial"/>
                        <a:ea typeface="Times New Roman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08:00 – 08:25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REGISTRATION/REFRESHMENTS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0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08:25 – 08:30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Welcome/Opening Remarks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Abounader 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- Lockheed Martin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08:30- 09:45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Derivative Classified Markings with the new Executive Order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aseline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Christine Beauregard- DSS CDSE (Academy)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09:45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10:00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0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10:00– 11:00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Office of Designated Approving Authority (ODAA) Overview</a:t>
                      </a:r>
                      <a:endParaRPr lang="en-US" sz="2400" dirty="0"/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Ron Donley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- DSS- RDAA</a:t>
                      </a: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11:00 – 11:15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36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11:15 – 12:15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ODAA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Workshop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Jon Snyder – LMMFC</a:t>
                      </a:r>
                      <a:endParaRPr lang="en-US" sz="800" kern="1200" baseline="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Charles Duchesne / Tiffany Snyder – DSS</a:t>
                      </a: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12:15 – 1:15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Lunch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75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1:15</a:t>
                      </a:r>
                      <a:r>
                        <a:rPr lang="en-US" sz="800" baseline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8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2:15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Do’s</a:t>
                      </a:r>
                      <a:r>
                        <a:rPr lang="en-US" sz="800" b="0" u="none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and Don’ts to building a </a:t>
                      </a:r>
                      <a:r>
                        <a:rPr lang="en-US" sz="800" b="0" u="none" kern="1200" baseline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Closed Area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Robert</a:t>
                      </a:r>
                      <a:r>
                        <a:rPr lang="en-US" sz="800" b="0" u="none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Pullen - LMMFC</a:t>
                      </a: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solidFill>
                          <a:schemeClr val="accent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2:15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2:30</a:t>
                      </a:r>
                      <a:endParaRPr lang="en-US" sz="8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accent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u="none" kern="1200" dirty="0" smtClean="0">
                        <a:solidFill>
                          <a:schemeClr val="accent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480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2:30 - 3:00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SF- 86 Review Workshop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Joe Jessop/Nanette</a:t>
                      </a:r>
                      <a:r>
                        <a:rPr lang="en-US" sz="800" b="0" u="none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Bell- LMSOC</a:t>
                      </a: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300 – 3:30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Updates</a:t>
                      </a:r>
                      <a:r>
                        <a:rPr lang="en-US" sz="800" b="0" u="none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on JPAS and Electronic Fingerprinting</a:t>
                      </a: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Joe Jessop - LMSOC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Closing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Day 2Adjourn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Abounader  - Lockheed Martin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5188</TotalTime>
  <Words>312</Words>
  <Application>Microsoft Office PowerPoint</Application>
  <PresentationFormat>On-screen Show (4:3)</PresentationFormat>
  <Paragraphs>165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Abounader, Stephen</dc:creator>
  <cp:lastModifiedBy>Office of Research</cp:lastModifiedBy>
  <cp:revision>539</cp:revision>
  <cp:lastPrinted>2014-08-22T14:05:46Z</cp:lastPrinted>
  <dcterms:created xsi:type="dcterms:W3CDTF">2008-11-17T21:44:08Z</dcterms:created>
  <dcterms:modified xsi:type="dcterms:W3CDTF">2014-08-25T18:34:47Z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ACCT03\sangemid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lpwstr>-1</vt:lpwstr>
  </property>
  <property fmtid="{D5CDD505-2E9C-101B-9397-08002B2CF9AE}" pid="8" name="Allow Footer Overwrite">
    <vt:lpwstr>-1</vt:lpwstr>
  </property>
  <property fmtid="{D5CDD505-2E9C-101B-9397-08002B2CF9AE}" pid="9" name="Multiple Selected">
    <vt:lpwstr>-1</vt:lpwstr>
  </property>
  <property fmtid="{D5CDD505-2E9C-101B-9397-08002B2CF9AE}" pid="10" name="SIPHeaderWording">
    <vt:lpwstr/>
  </property>
  <property fmtid="{D5CDD505-2E9C-101B-9397-08002B2CF9AE}" pid="11" name="SIPLevel">
    <vt:lpwstr>0</vt:lpwstr>
  </property>
</Properties>
</file>