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1"/>
  </p:notesMasterIdLst>
  <p:handoutMasterIdLst>
    <p:handoutMasterId r:id="rId22"/>
  </p:handoutMasterIdLst>
  <p:sldIdLst>
    <p:sldId id="278" r:id="rId4"/>
    <p:sldId id="285" r:id="rId5"/>
    <p:sldId id="286" r:id="rId6"/>
    <p:sldId id="291" r:id="rId7"/>
    <p:sldId id="292" r:id="rId8"/>
    <p:sldId id="289" r:id="rId9"/>
    <p:sldId id="290" r:id="rId10"/>
    <p:sldId id="293" r:id="rId11"/>
    <p:sldId id="294" r:id="rId12"/>
    <p:sldId id="295" r:id="rId13"/>
    <p:sldId id="296" r:id="rId14"/>
    <p:sldId id="297" r:id="rId15"/>
    <p:sldId id="298" r:id="rId16"/>
    <p:sldId id="299" r:id="rId17"/>
    <p:sldId id="300" r:id="rId18"/>
    <p:sldId id="279" r:id="rId19"/>
    <p:sldId id="269"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Govern, Cindy, CIV,DSS" initials="C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CCFF"/>
    <a:srgbClr val="66CCFF"/>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73" autoAdjust="0"/>
  </p:normalViewPr>
  <p:slideViewPr>
    <p:cSldViewPr>
      <p:cViewPr varScale="1">
        <p:scale>
          <a:sx n="139" d="100"/>
          <a:sy n="139" d="100"/>
        </p:scale>
        <p:origin x="-1704" y="-1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4" d="100"/>
          <a:sy n="84" d="100"/>
        </p:scale>
        <p:origin x="-313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yan.Dennis\Desktop\Assmnt%20Apr%20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Ryan.Dennis\Desktop\Assmnt%20Apr%201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FY12</a:t>
            </a:r>
          </a:p>
        </c:rich>
      </c:tx>
      <c:layout>
        <c:manualLayout>
          <c:xMode val="edge"/>
          <c:yMode val="edge"/>
          <c:x val="0.42842030775564821"/>
          <c:y val="0.59305907375069533"/>
        </c:manualLayout>
      </c:layout>
      <c:overlay val="1"/>
    </c:title>
    <c:autoTitleDeleted val="0"/>
    <c:plotArea>
      <c:layout>
        <c:manualLayout>
          <c:layoutTarget val="inner"/>
          <c:xMode val="edge"/>
          <c:yMode val="edge"/>
          <c:x val="0.18818923369872884"/>
          <c:y val="0.2121714246670138"/>
          <c:w val="0.64976558077299162"/>
          <c:h val="0.78782857533298623"/>
        </c:manualLayout>
      </c:layout>
      <c:pieChart>
        <c:varyColors val="1"/>
        <c:ser>
          <c:idx val="0"/>
          <c:order val="0"/>
          <c:dLbls>
            <c:showLegendKey val="0"/>
            <c:showVal val="1"/>
            <c:showCatName val="0"/>
            <c:showSerName val="0"/>
            <c:showPercent val="0"/>
            <c:showBubbleSize val="0"/>
            <c:showLeaderLines val="1"/>
          </c:dLbls>
          <c:cat>
            <c:strRef>
              <c:f>Sheet2!$O$30:$O$34</c:f>
              <c:strCache>
                <c:ptCount val="5"/>
                <c:pt idx="0">
                  <c:v>Superior</c:v>
                </c:pt>
                <c:pt idx="1">
                  <c:v>Commendable</c:v>
                </c:pt>
                <c:pt idx="2">
                  <c:v>Satisfactory</c:v>
                </c:pt>
                <c:pt idx="3">
                  <c:v>Marginal</c:v>
                </c:pt>
                <c:pt idx="4">
                  <c:v>Unsatisfactory</c:v>
                </c:pt>
              </c:strCache>
            </c:strRef>
          </c:cat>
          <c:val>
            <c:numRef>
              <c:f>Sheet2!$P$30:$P$34</c:f>
              <c:numCache>
                <c:formatCode>0.0%</c:formatCode>
                <c:ptCount val="5"/>
                <c:pt idx="0">
                  <c:v>8.4260324766653877E-2</c:v>
                </c:pt>
                <c:pt idx="1">
                  <c:v>0.16788134509653496</c:v>
                </c:pt>
                <c:pt idx="2">
                  <c:v>0.74351105996675615</c:v>
                </c:pt>
                <c:pt idx="3">
                  <c:v>2.045774197672932E-3</c:v>
                </c:pt>
                <c:pt idx="4">
                  <c:v>2.3014959723820483E-3</c:v>
                </c:pt>
              </c:numCache>
            </c:numRef>
          </c:val>
        </c:ser>
        <c:ser>
          <c:idx val="1"/>
          <c:order val="1"/>
          <c:cat>
            <c:strRef>
              <c:f>Sheet2!$O$30:$O$34</c:f>
              <c:strCache>
                <c:ptCount val="5"/>
                <c:pt idx="0">
                  <c:v>Superior</c:v>
                </c:pt>
                <c:pt idx="1">
                  <c:v>Commendable</c:v>
                </c:pt>
                <c:pt idx="2">
                  <c:v>Satisfactory</c:v>
                </c:pt>
                <c:pt idx="3">
                  <c:v>Marginal</c:v>
                </c:pt>
                <c:pt idx="4">
                  <c:v>Unsatisfactory</c:v>
                </c:pt>
              </c:strCache>
            </c:strRef>
          </c:cat>
          <c:val>
            <c:numRef>
              <c:f>Sheet2!$Q$30:$Q$34</c:f>
              <c:numCache>
                <c:formatCode>0.0%</c:formatCode>
                <c:ptCount val="5"/>
                <c:pt idx="0">
                  <c:v>7.5363196125907986E-2</c:v>
                </c:pt>
                <c:pt idx="1">
                  <c:v>0.15980629539951574</c:v>
                </c:pt>
                <c:pt idx="2">
                  <c:v>0.76059322033898302</c:v>
                </c:pt>
                <c:pt idx="3">
                  <c:v>1.5133171912832929E-3</c:v>
                </c:pt>
                <c:pt idx="4">
                  <c:v>1.5133171912832929E-3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FY13</a:t>
            </a:r>
          </a:p>
        </c:rich>
      </c:tx>
      <c:layout>
        <c:manualLayout>
          <c:xMode val="edge"/>
          <c:yMode val="edge"/>
          <c:x val="0.42534804117227287"/>
          <c:y val="0.49796243533346257"/>
        </c:manualLayout>
      </c:layout>
      <c:overlay val="1"/>
    </c:title>
    <c:autoTitleDeleted val="0"/>
    <c:plotArea>
      <c:layout/>
      <c:pieChart>
        <c:varyColors val="1"/>
        <c:ser>
          <c:idx val="0"/>
          <c:order val="0"/>
          <c:dLbls>
            <c:dLbl>
              <c:idx val="3"/>
              <c:layout>
                <c:manualLayout>
                  <c:x val="-4.8978192242098768E-2"/>
                  <c:y val="1.7339846408087878E-2"/>
                </c:manualLayout>
              </c:layout>
              <c:showLegendKey val="0"/>
              <c:showVal val="1"/>
              <c:showCatName val="0"/>
              <c:showSerName val="0"/>
              <c:showPercent val="0"/>
              <c:showBubbleSize val="0"/>
            </c:dLbl>
            <c:dLbl>
              <c:idx val="4"/>
              <c:layout>
                <c:manualLayout>
                  <c:x val="4.2812874197176963E-2"/>
                  <c:y val="-1.2300189684266674E-2"/>
                </c:manualLayout>
              </c:layout>
              <c:showLegendKey val="0"/>
              <c:showVal val="1"/>
              <c:showCatName val="0"/>
              <c:showSerName val="0"/>
              <c:showPercent val="0"/>
              <c:showBubbleSize val="0"/>
            </c:dLbl>
            <c:showLegendKey val="0"/>
            <c:showVal val="1"/>
            <c:showCatName val="0"/>
            <c:showSerName val="0"/>
            <c:showPercent val="0"/>
            <c:showBubbleSize val="0"/>
            <c:showLeaderLines val="1"/>
          </c:dLbls>
          <c:cat>
            <c:strRef>
              <c:f>Sheet2!$O$30:$O$34</c:f>
              <c:strCache>
                <c:ptCount val="5"/>
                <c:pt idx="0">
                  <c:v>Superior</c:v>
                </c:pt>
                <c:pt idx="1">
                  <c:v>Commendable</c:v>
                </c:pt>
                <c:pt idx="2">
                  <c:v>Satisfactory</c:v>
                </c:pt>
                <c:pt idx="3">
                  <c:v>Marginal</c:v>
                </c:pt>
                <c:pt idx="4">
                  <c:v>Unsatisfactory</c:v>
                </c:pt>
              </c:strCache>
            </c:strRef>
          </c:cat>
          <c:val>
            <c:numRef>
              <c:f>Sheet2!$Q$30:$Q$34</c:f>
              <c:numCache>
                <c:formatCode>0.0%</c:formatCode>
                <c:ptCount val="5"/>
                <c:pt idx="0">
                  <c:v>7.5363196125907986E-2</c:v>
                </c:pt>
                <c:pt idx="1">
                  <c:v>0.15980629539951574</c:v>
                </c:pt>
                <c:pt idx="2">
                  <c:v>0.76059322033898302</c:v>
                </c:pt>
                <c:pt idx="3">
                  <c:v>1.5133171912832929E-3</c:v>
                </c:pt>
                <c:pt idx="4">
                  <c:v>1.5133171912832929E-3</c:v>
                </c:pt>
              </c:numCache>
            </c:numRef>
          </c:val>
        </c:ser>
        <c:ser>
          <c:idx val="1"/>
          <c:order val="1"/>
          <c:cat>
            <c:strRef>
              <c:f>Sheet2!$O$30:$O$34</c:f>
              <c:strCache>
                <c:ptCount val="5"/>
                <c:pt idx="0">
                  <c:v>Superior</c:v>
                </c:pt>
                <c:pt idx="1">
                  <c:v>Commendable</c:v>
                </c:pt>
                <c:pt idx="2">
                  <c:v>Satisfactory</c:v>
                </c:pt>
                <c:pt idx="3">
                  <c:v>Marginal</c:v>
                </c:pt>
                <c:pt idx="4">
                  <c:v>Unsatisfactory</c:v>
                </c:pt>
              </c:strCache>
            </c:strRef>
          </c:cat>
          <c:val>
            <c:numRef>
              <c:f>Sheet2!$Q$30:$Q$34</c:f>
              <c:numCache>
                <c:formatCode>0.0%</c:formatCode>
                <c:ptCount val="5"/>
                <c:pt idx="0">
                  <c:v>7.5363196125907986E-2</c:v>
                </c:pt>
                <c:pt idx="1">
                  <c:v>0.15980629539951574</c:v>
                </c:pt>
                <c:pt idx="2">
                  <c:v>0.76059322033898302</c:v>
                </c:pt>
                <c:pt idx="3">
                  <c:v>1.5133171912832929E-3</c:v>
                </c:pt>
                <c:pt idx="4">
                  <c:v>1.5133171912832929E-3</c:v>
                </c:pt>
              </c:numCache>
            </c:numRef>
          </c:val>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 Id="rId4"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2FA396-1A30-404B-AD6B-9987046EC527}" type="doc">
      <dgm:prSet loTypeId="urn:microsoft.com/office/officeart/2005/8/layout/cycle4" loCatId="matrix" qsTypeId="urn:microsoft.com/office/officeart/2005/8/quickstyle/simple1" qsCatId="simple" csTypeId="urn:microsoft.com/office/officeart/2005/8/colors/accent0_3" csCatId="mainScheme" phldr="1"/>
      <dgm:spPr/>
      <dgm:t>
        <a:bodyPr/>
        <a:lstStyle/>
        <a:p>
          <a:endParaRPr lang="en-US"/>
        </a:p>
      </dgm:t>
    </dgm:pt>
    <dgm:pt modelId="{154CC7E5-F7DB-48CB-8039-8F90C47EC4C8}">
      <dgm:prSet phldrT="[Text]"/>
      <dgm:spPr/>
      <dgm:t>
        <a:bodyPr/>
        <a:lstStyle/>
        <a:p>
          <a:r>
            <a:rPr lang="en-US" b="1" dirty="0" smtClean="0"/>
            <a:t>Traditional / Physical</a:t>
          </a:r>
          <a:endParaRPr lang="en-US" b="1" dirty="0"/>
        </a:p>
      </dgm:t>
    </dgm:pt>
    <dgm:pt modelId="{A9A9F8BC-B7C7-496B-9C62-5AE8FAB02778}" type="parTrans" cxnId="{170C0AD3-B895-44AC-BC3C-23BCA5F8A9C0}">
      <dgm:prSet/>
      <dgm:spPr/>
      <dgm:t>
        <a:bodyPr/>
        <a:lstStyle/>
        <a:p>
          <a:endParaRPr lang="en-US" b="1"/>
        </a:p>
      </dgm:t>
    </dgm:pt>
    <dgm:pt modelId="{F0D57F1B-FF42-4476-AEBB-F1232524FB18}" type="sibTrans" cxnId="{170C0AD3-B895-44AC-BC3C-23BCA5F8A9C0}">
      <dgm:prSet/>
      <dgm:spPr/>
      <dgm:t>
        <a:bodyPr/>
        <a:lstStyle/>
        <a:p>
          <a:endParaRPr lang="en-US" b="1"/>
        </a:p>
      </dgm:t>
    </dgm:pt>
    <dgm:pt modelId="{6CBC556D-7D8B-4CC2-9ACC-23BF2FDB5AE3}">
      <dgm:prSet phldrT="[Text]"/>
      <dgm:spPr/>
      <dgm:t>
        <a:bodyPr/>
        <a:lstStyle/>
        <a:p>
          <a:r>
            <a:rPr lang="en-US" b="1" dirty="0" smtClean="0"/>
            <a:t>Closed Areas</a:t>
          </a:r>
          <a:endParaRPr lang="en-US" b="1" dirty="0"/>
        </a:p>
      </dgm:t>
    </dgm:pt>
    <dgm:pt modelId="{1F437AE4-006C-406A-9D21-B4370531F429}" type="parTrans" cxnId="{8EF09CA8-5A1B-4983-8789-04F7BB915C82}">
      <dgm:prSet/>
      <dgm:spPr/>
      <dgm:t>
        <a:bodyPr/>
        <a:lstStyle/>
        <a:p>
          <a:endParaRPr lang="en-US" b="1"/>
        </a:p>
      </dgm:t>
    </dgm:pt>
    <dgm:pt modelId="{8D7D05AF-104E-4CBB-BF72-41C6A13E432C}" type="sibTrans" cxnId="{8EF09CA8-5A1B-4983-8789-04F7BB915C82}">
      <dgm:prSet/>
      <dgm:spPr/>
      <dgm:t>
        <a:bodyPr/>
        <a:lstStyle/>
        <a:p>
          <a:endParaRPr lang="en-US" b="1"/>
        </a:p>
      </dgm:t>
    </dgm:pt>
    <dgm:pt modelId="{41F98963-5AF8-4612-8296-7E5CA76FC788}">
      <dgm:prSet phldrT="[Text]"/>
      <dgm:spPr/>
      <dgm:t>
        <a:bodyPr/>
        <a:lstStyle/>
        <a:p>
          <a:r>
            <a:rPr lang="en-US" b="1" dirty="0" smtClean="0"/>
            <a:t>Information Systems</a:t>
          </a:r>
          <a:endParaRPr lang="en-US" b="1" dirty="0"/>
        </a:p>
      </dgm:t>
    </dgm:pt>
    <dgm:pt modelId="{40BCAC42-32B8-41D9-BE97-F9D13258031F}" type="parTrans" cxnId="{D9CC37E5-E013-41B7-A3AE-22C0BEAC0383}">
      <dgm:prSet/>
      <dgm:spPr/>
      <dgm:t>
        <a:bodyPr/>
        <a:lstStyle/>
        <a:p>
          <a:endParaRPr lang="en-US" b="1"/>
        </a:p>
      </dgm:t>
    </dgm:pt>
    <dgm:pt modelId="{5BB5E9D0-B7CB-4B72-9317-110C0D1C17B5}" type="sibTrans" cxnId="{D9CC37E5-E013-41B7-A3AE-22C0BEAC0383}">
      <dgm:prSet/>
      <dgm:spPr/>
      <dgm:t>
        <a:bodyPr/>
        <a:lstStyle/>
        <a:p>
          <a:endParaRPr lang="en-US" b="1"/>
        </a:p>
      </dgm:t>
    </dgm:pt>
    <dgm:pt modelId="{DD29005C-BE52-40E5-BAE9-046DD8E433AA}">
      <dgm:prSet phldrT="[Text]"/>
      <dgm:spPr/>
      <dgm:t>
        <a:bodyPr/>
        <a:lstStyle/>
        <a:p>
          <a:r>
            <a:rPr lang="en-US" b="1" dirty="0" err="1" smtClean="0"/>
            <a:t>SIPRNet</a:t>
          </a:r>
          <a:endParaRPr lang="en-US" b="1" dirty="0"/>
        </a:p>
      </dgm:t>
    </dgm:pt>
    <dgm:pt modelId="{BC13BFA3-99A2-42FA-A39F-19000B183D43}" type="parTrans" cxnId="{84BA81D4-3553-493B-8020-1945281C615E}">
      <dgm:prSet/>
      <dgm:spPr/>
      <dgm:t>
        <a:bodyPr/>
        <a:lstStyle/>
        <a:p>
          <a:endParaRPr lang="en-US" b="1"/>
        </a:p>
      </dgm:t>
    </dgm:pt>
    <dgm:pt modelId="{8B58617A-9E5B-45D7-857B-422845D68E75}" type="sibTrans" cxnId="{84BA81D4-3553-493B-8020-1945281C615E}">
      <dgm:prSet/>
      <dgm:spPr/>
      <dgm:t>
        <a:bodyPr/>
        <a:lstStyle/>
        <a:p>
          <a:endParaRPr lang="en-US" b="1"/>
        </a:p>
      </dgm:t>
    </dgm:pt>
    <dgm:pt modelId="{6A4E8189-7E17-40BB-925C-9BFE982CC336}">
      <dgm:prSet phldrT="[Text]"/>
      <dgm:spPr/>
      <dgm:t>
        <a:bodyPr/>
        <a:lstStyle/>
        <a:p>
          <a:r>
            <a:rPr lang="en-US" b="1" dirty="0" smtClean="0"/>
            <a:t>FOCI International</a:t>
          </a:r>
          <a:endParaRPr lang="en-US" b="1" dirty="0"/>
        </a:p>
      </dgm:t>
    </dgm:pt>
    <dgm:pt modelId="{0D38231B-9A0C-4921-8E5E-2B5B3819E33A}" type="parTrans" cxnId="{1629E9B8-38A6-45A1-9601-037BD143D860}">
      <dgm:prSet/>
      <dgm:spPr/>
      <dgm:t>
        <a:bodyPr/>
        <a:lstStyle/>
        <a:p>
          <a:endParaRPr lang="en-US" b="1"/>
        </a:p>
      </dgm:t>
    </dgm:pt>
    <dgm:pt modelId="{51CC702A-A80C-4CA0-87A2-2DF7BA09891E}" type="sibTrans" cxnId="{1629E9B8-38A6-45A1-9601-037BD143D860}">
      <dgm:prSet/>
      <dgm:spPr/>
      <dgm:t>
        <a:bodyPr/>
        <a:lstStyle/>
        <a:p>
          <a:endParaRPr lang="en-US" b="1"/>
        </a:p>
      </dgm:t>
    </dgm:pt>
    <dgm:pt modelId="{71624D1F-7A3D-4F74-A5B7-A98648B58663}">
      <dgm:prSet phldrT="[Text]"/>
      <dgm:spPr/>
      <dgm:t>
        <a:bodyPr/>
        <a:lstStyle/>
        <a:p>
          <a:r>
            <a:rPr lang="en-US" b="1" dirty="0" smtClean="0"/>
            <a:t>Security Education</a:t>
          </a:r>
          <a:endParaRPr lang="en-US" b="1" dirty="0"/>
        </a:p>
      </dgm:t>
    </dgm:pt>
    <dgm:pt modelId="{6F8C9539-DD0B-4B3D-AA0B-240CF146F790}" type="parTrans" cxnId="{E20E8E5D-5BF8-4161-BC81-9E58611F7295}">
      <dgm:prSet/>
      <dgm:spPr/>
      <dgm:t>
        <a:bodyPr/>
        <a:lstStyle/>
        <a:p>
          <a:endParaRPr lang="en-US" b="1"/>
        </a:p>
      </dgm:t>
    </dgm:pt>
    <dgm:pt modelId="{D65C9B77-1C0C-4EBA-B1FA-C75053E99116}" type="sibTrans" cxnId="{E20E8E5D-5BF8-4161-BC81-9E58611F7295}">
      <dgm:prSet/>
      <dgm:spPr/>
      <dgm:t>
        <a:bodyPr/>
        <a:lstStyle/>
        <a:p>
          <a:endParaRPr lang="en-US" b="1"/>
        </a:p>
      </dgm:t>
    </dgm:pt>
    <dgm:pt modelId="{1CAAAADF-FF80-44A1-8A4A-F5822DC8D8F3}">
      <dgm:prSet phldrT="[Text]"/>
      <dgm:spPr/>
      <dgm:t>
        <a:bodyPr/>
        <a:lstStyle/>
        <a:p>
          <a:r>
            <a:rPr lang="en-US" b="1" dirty="0" smtClean="0"/>
            <a:t>Foreign Intelligence</a:t>
          </a:r>
          <a:endParaRPr lang="en-US" b="1" dirty="0"/>
        </a:p>
      </dgm:t>
    </dgm:pt>
    <dgm:pt modelId="{848CC2AF-6777-4052-9AB2-EABE61E2B62E}" type="parTrans" cxnId="{6527DE3A-C7AA-4B3E-A5BB-0A72BEA446E1}">
      <dgm:prSet/>
      <dgm:spPr/>
      <dgm:t>
        <a:bodyPr/>
        <a:lstStyle/>
        <a:p>
          <a:endParaRPr lang="en-US" b="1"/>
        </a:p>
      </dgm:t>
    </dgm:pt>
    <dgm:pt modelId="{287E1C45-F6FC-4437-B66C-EC512C87D4F4}" type="sibTrans" cxnId="{6527DE3A-C7AA-4B3E-A5BB-0A72BEA446E1}">
      <dgm:prSet/>
      <dgm:spPr/>
      <dgm:t>
        <a:bodyPr/>
        <a:lstStyle/>
        <a:p>
          <a:endParaRPr lang="en-US" b="1"/>
        </a:p>
      </dgm:t>
    </dgm:pt>
    <dgm:pt modelId="{4DA0DAF6-D28E-48D7-9BFB-C73C657678E6}">
      <dgm:prSet phldrT="[Text]"/>
      <dgm:spPr/>
      <dgm:t>
        <a:bodyPr/>
        <a:lstStyle/>
        <a:p>
          <a:r>
            <a:rPr lang="en-US" b="1" dirty="0" smtClean="0"/>
            <a:t>Classified Management</a:t>
          </a:r>
          <a:endParaRPr lang="en-US" b="1" dirty="0"/>
        </a:p>
      </dgm:t>
    </dgm:pt>
    <dgm:pt modelId="{71203692-D258-47AF-A417-60E6638D04F9}" type="parTrans" cxnId="{5C682A01-A78D-484D-9D3F-8BB790F59BD8}">
      <dgm:prSet/>
      <dgm:spPr/>
      <dgm:t>
        <a:bodyPr/>
        <a:lstStyle/>
        <a:p>
          <a:endParaRPr lang="en-US" b="1"/>
        </a:p>
      </dgm:t>
    </dgm:pt>
    <dgm:pt modelId="{D4852DD5-FAFD-4B41-B0DA-2E024A6B0A9F}" type="sibTrans" cxnId="{5C682A01-A78D-484D-9D3F-8BB790F59BD8}">
      <dgm:prSet/>
      <dgm:spPr/>
      <dgm:t>
        <a:bodyPr/>
        <a:lstStyle/>
        <a:p>
          <a:endParaRPr lang="en-US" b="1"/>
        </a:p>
      </dgm:t>
    </dgm:pt>
    <dgm:pt modelId="{4489AE04-82CE-4F96-B395-7921B8360D55}">
      <dgm:prSet phldrT="[Text]"/>
      <dgm:spPr/>
      <dgm:t>
        <a:bodyPr/>
        <a:lstStyle/>
        <a:p>
          <a:r>
            <a:rPr lang="en-US" b="1" dirty="0" smtClean="0"/>
            <a:t>Accredited WAN/LAN</a:t>
          </a:r>
          <a:endParaRPr lang="en-US" b="1" dirty="0"/>
        </a:p>
      </dgm:t>
    </dgm:pt>
    <dgm:pt modelId="{3CD499A1-7323-404A-B21C-5A846E56558D}" type="parTrans" cxnId="{9E1ECDF5-64DE-44FD-AB6E-D6294BEB9E0F}">
      <dgm:prSet/>
      <dgm:spPr/>
      <dgm:t>
        <a:bodyPr/>
        <a:lstStyle/>
        <a:p>
          <a:endParaRPr lang="en-US" b="1"/>
        </a:p>
      </dgm:t>
    </dgm:pt>
    <dgm:pt modelId="{1F6B96C7-B7A3-41B5-AA19-3C3DFDE53A77}" type="sibTrans" cxnId="{9E1ECDF5-64DE-44FD-AB6E-D6294BEB9E0F}">
      <dgm:prSet/>
      <dgm:spPr/>
      <dgm:t>
        <a:bodyPr/>
        <a:lstStyle/>
        <a:p>
          <a:endParaRPr lang="en-US" b="1"/>
        </a:p>
      </dgm:t>
    </dgm:pt>
    <dgm:pt modelId="{DC131805-2873-45D1-A65E-260B743BCC5B}">
      <dgm:prSet phldrT="[Text]"/>
      <dgm:spPr/>
      <dgm:t>
        <a:bodyPr/>
        <a:lstStyle/>
        <a:p>
          <a:r>
            <a:rPr lang="en-US" b="1" dirty="0" smtClean="0"/>
            <a:t>FOCI Mitigation</a:t>
          </a:r>
          <a:endParaRPr lang="en-US" b="1" dirty="0"/>
        </a:p>
      </dgm:t>
    </dgm:pt>
    <dgm:pt modelId="{9D2B64C3-9888-4699-9609-0F70E3261A5D}" type="parTrans" cxnId="{BC5BEEDB-720A-47EB-8C95-6AF5EBAB2C6B}">
      <dgm:prSet/>
      <dgm:spPr/>
      <dgm:t>
        <a:bodyPr/>
        <a:lstStyle/>
        <a:p>
          <a:endParaRPr lang="en-US" b="1"/>
        </a:p>
      </dgm:t>
    </dgm:pt>
    <dgm:pt modelId="{0D4FF985-7F5D-4D5B-8759-D6DFBD6B56C9}" type="sibTrans" cxnId="{BC5BEEDB-720A-47EB-8C95-6AF5EBAB2C6B}">
      <dgm:prSet/>
      <dgm:spPr/>
      <dgm:t>
        <a:bodyPr/>
        <a:lstStyle/>
        <a:p>
          <a:endParaRPr lang="en-US" b="1"/>
        </a:p>
      </dgm:t>
    </dgm:pt>
    <dgm:pt modelId="{47942E46-8F99-492B-82C0-FE51EEACF3BF}">
      <dgm:prSet phldrT="[Text]"/>
      <dgm:spPr/>
      <dgm:t>
        <a:bodyPr/>
        <a:lstStyle/>
        <a:p>
          <a:r>
            <a:rPr lang="en-US" b="1" dirty="0" smtClean="0"/>
            <a:t>Personnel Security</a:t>
          </a:r>
          <a:endParaRPr lang="en-US" b="1" dirty="0"/>
        </a:p>
      </dgm:t>
    </dgm:pt>
    <dgm:pt modelId="{B8FC6D2A-3213-4E83-954F-F130CAE190D1}" type="parTrans" cxnId="{BE5185CA-15D1-4AB8-B537-F8E67E345BF2}">
      <dgm:prSet/>
      <dgm:spPr/>
      <dgm:t>
        <a:bodyPr/>
        <a:lstStyle/>
        <a:p>
          <a:endParaRPr lang="en-US" b="1"/>
        </a:p>
      </dgm:t>
    </dgm:pt>
    <dgm:pt modelId="{9D7AE33A-A89B-4D91-83E4-420105C8261B}" type="sibTrans" cxnId="{BE5185CA-15D1-4AB8-B537-F8E67E345BF2}">
      <dgm:prSet/>
      <dgm:spPr/>
      <dgm:t>
        <a:bodyPr/>
        <a:lstStyle/>
        <a:p>
          <a:endParaRPr lang="en-US" b="1"/>
        </a:p>
      </dgm:t>
    </dgm:pt>
    <dgm:pt modelId="{F72780F8-C4C7-4BBA-BC06-21C49ECA49C1}">
      <dgm:prSet phldrT="[Text]"/>
      <dgm:spPr/>
      <dgm:t>
        <a:bodyPr/>
        <a:lstStyle/>
        <a:p>
          <a:r>
            <a:rPr lang="en-US" b="1" dirty="0" smtClean="0"/>
            <a:t>Trusted Download</a:t>
          </a:r>
          <a:endParaRPr lang="en-US" b="1" dirty="0"/>
        </a:p>
      </dgm:t>
    </dgm:pt>
    <dgm:pt modelId="{E5911D73-AD9E-4779-BE1E-8FEE85183743}" type="parTrans" cxnId="{8E765944-D4D1-4310-9614-726A18479506}">
      <dgm:prSet/>
      <dgm:spPr/>
      <dgm:t>
        <a:bodyPr/>
        <a:lstStyle/>
        <a:p>
          <a:endParaRPr lang="en-US" b="1"/>
        </a:p>
      </dgm:t>
    </dgm:pt>
    <dgm:pt modelId="{18244E95-731E-4FCE-AF24-476EEC0F452E}" type="sibTrans" cxnId="{8E765944-D4D1-4310-9614-726A18479506}">
      <dgm:prSet/>
      <dgm:spPr/>
      <dgm:t>
        <a:bodyPr/>
        <a:lstStyle/>
        <a:p>
          <a:endParaRPr lang="en-US" b="1"/>
        </a:p>
      </dgm:t>
    </dgm:pt>
    <dgm:pt modelId="{A3D42C3E-2A68-4310-B98D-62868CF1D8D3}">
      <dgm:prSet phldrT="[Text]"/>
      <dgm:spPr/>
      <dgm:t>
        <a:bodyPr/>
        <a:lstStyle/>
        <a:p>
          <a:r>
            <a:rPr lang="en-US" b="1" dirty="0" smtClean="0"/>
            <a:t>Export Control</a:t>
          </a:r>
          <a:endParaRPr lang="en-US" b="1" dirty="0"/>
        </a:p>
      </dgm:t>
    </dgm:pt>
    <dgm:pt modelId="{AF334A5B-5BE0-41D4-89F9-1684D4054316}" type="parTrans" cxnId="{9AA36B9E-73C1-48EB-94D1-FF8FFBBD37E7}">
      <dgm:prSet/>
      <dgm:spPr/>
      <dgm:t>
        <a:bodyPr/>
        <a:lstStyle/>
        <a:p>
          <a:endParaRPr lang="en-US"/>
        </a:p>
      </dgm:t>
    </dgm:pt>
    <dgm:pt modelId="{98705A7A-585F-401F-BF51-2B45D20D3D96}" type="sibTrans" cxnId="{9AA36B9E-73C1-48EB-94D1-FF8FFBBD37E7}">
      <dgm:prSet/>
      <dgm:spPr/>
      <dgm:t>
        <a:bodyPr/>
        <a:lstStyle/>
        <a:p>
          <a:endParaRPr lang="en-US"/>
        </a:p>
      </dgm:t>
    </dgm:pt>
    <dgm:pt modelId="{AAB0A744-611D-43AB-85D7-17E8AC54D410}">
      <dgm:prSet phldrT="[Text]"/>
      <dgm:spPr/>
      <dgm:t>
        <a:bodyPr/>
        <a:lstStyle/>
        <a:p>
          <a:r>
            <a:rPr lang="en-US" b="1" dirty="0" smtClean="0"/>
            <a:t>Transmission</a:t>
          </a:r>
          <a:endParaRPr lang="en-US" b="1" dirty="0"/>
        </a:p>
      </dgm:t>
    </dgm:pt>
    <dgm:pt modelId="{EB353F4A-0786-49BB-8707-1803C8546046}" type="parTrans" cxnId="{B8219BE6-5060-4BCB-8B0B-9C34919D58C5}">
      <dgm:prSet/>
      <dgm:spPr/>
      <dgm:t>
        <a:bodyPr/>
        <a:lstStyle/>
        <a:p>
          <a:endParaRPr lang="en-US"/>
        </a:p>
      </dgm:t>
    </dgm:pt>
    <dgm:pt modelId="{7DFA8D17-2AF0-4386-A89D-44CA1456EE6D}" type="sibTrans" cxnId="{B8219BE6-5060-4BCB-8B0B-9C34919D58C5}">
      <dgm:prSet/>
      <dgm:spPr/>
      <dgm:t>
        <a:bodyPr/>
        <a:lstStyle/>
        <a:p>
          <a:endParaRPr lang="en-US"/>
        </a:p>
      </dgm:t>
    </dgm:pt>
    <dgm:pt modelId="{F6F7415D-9552-4E27-B6E3-6E96DC14A6DA}">
      <dgm:prSet phldrT="[Text]"/>
      <dgm:spPr/>
      <dgm:t>
        <a:bodyPr/>
        <a:lstStyle/>
        <a:p>
          <a:r>
            <a:rPr lang="en-US" b="1" dirty="0" smtClean="0"/>
            <a:t>Secure Storage</a:t>
          </a:r>
          <a:endParaRPr lang="en-US" b="1" dirty="0"/>
        </a:p>
      </dgm:t>
    </dgm:pt>
    <dgm:pt modelId="{AE1E100B-94C1-474A-A549-C1DB286CDC14}" type="parTrans" cxnId="{351A7F51-7243-4ABF-866C-352555CE2BBF}">
      <dgm:prSet/>
      <dgm:spPr/>
      <dgm:t>
        <a:bodyPr/>
        <a:lstStyle/>
        <a:p>
          <a:endParaRPr lang="en-US"/>
        </a:p>
      </dgm:t>
    </dgm:pt>
    <dgm:pt modelId="{42C960E2-B7B1-4FD8-B467-AA911D7DBCC1}" type="sibTrans" cxnId="{351A7F51-7243-4ABF-866C-352555CE2BBF}">
      <dgm:prSet/>
      <dgm:spPr/>
      <dgm:t>
        <a:bodyPr/>
        <a:lstStyle/>
        <a:p>
          <a:endParaRPr lang="en-US"/>
        </a:p>
      </dgm:t>
    </dgm:pt>
    <dgm:pt modelId="{391ADFB9-1DA3-4FE0-8884-D6534015074E}">
      <dgm:prSet phldrT="[Text]"/>
      <dgm:spPr/>
      <dgm:t>
        <a:bodyPr/>
        <a:lstStyle/>
        <a:p>
          <a:r>
            <a:rPr lang="en-US" b="1" dirty="0" smtClean="0"/>
            <a:t>Security Violations</a:t>
          </a:r>
          <a:endParaRPr lang="en-US" b="1" dirty="0"/>
        </a:p>
      </dgm:t>
    </dgm:pt>
    <dgm:pt modelId="{68DBE28D-E831-4B74-B898-07064A583512}" type="parTrans" cxnId="{CCA85B1F-17EB-43FA-BCAC-2463ED476762}">
      <dgm:prSet/>
      <dgm:spPr/>
      <dgm:t>
        <a:bodyPr/>
        <a:lstStyle/>
        <a:p>
          <a:endParaRPr lang="en-US"/>
        </a:p>
      </dgm:t>
    </dgm:pt>
    <dgm:pt modelId="{CB9C3085-8A34-48C5-B893-52CFC9B577AF}" type="sibTrans" cxnId="{CCA85B1F-17EB-43FA-BCAC-2463ED476762}">
      <dgm:prSet/>
      <dgm:spPr/>
      <dgm:t>
        <a:bodyPr/>
        <a:lstStyle/>
        <a:p>
          <a:endParaRPr lang="en-US"/>
        </a:p>
      </dgm:t>
    </dgm:pt>
    <dgm:pt modelId="{04F742A7-B84A-41C1-B892-B4E98A8A6111}">
      <dgm:prSet phldrT="[Text]"/>
      <dgm:spPr/>
      <dgm:t>
        <a:bodyPr/>
        <a:lstStyle/>
        <a:p>
          <a:r>
            <a:rPr lang="en-US" b="1" dirty="0" smtClean="0"/>
            <a:t>Classified Visits</a:t>
          </a:r>
          <a:endParaRPr lang="en-US" b="1" dirty="0"/>
        </a:p>
      </dgm:t>
    </dgm:pt>
    <dgm:pt modelId="{87A35CD6-C0DA-4238-9DC8-EB6CE523C5B3}" type="parTrans" cxnId="{8D6D54F5-D6A6-4EA1-B2AC-D2449162E4CB}">
      <dgm:prSet/>
      <dgm:spPr/>
      <dgm:t>
        <a:bodyPr/>
        <a:lstStyle/>
        <a:p>
          <a:endParaRPr lang="en-US"/>
        </a:p>
      </dgm:t>
    </dgm:pt>
    <dgm:pt modelId="{B5B38DE5-ACF9-4C8D-92D7-B90A0A09772B}" type="sibTrans" cxnId="{8D6D54F5-D6A6-4EA1-B2AC-D2449162E4CB}">
      <dgm:prSet/>
      <dgm:spPr/>
      <dgm:t>
        <a:bodyPr/>
        <a:lstStyle/>
        <a:p>
          <a:endParaRPr lang="en-US"/>
        </a:p>
      </dgm:t>
    </dgm:pt>
    <dgm:pt modelId="{82F2518B-5C7C-40AA-8743-D08F98CE7FDA}">
      <dgm:prSet phldrT="[Text]"/>
      <dgm:spPr/>
      <dgm:t>
        <a:bodyPr/>
        <a:lstStyle/>
        <a:p>
          <a:r>
            <a:rPr lang="en-US" b="1" dirty="0" smtClean="0"/>
            <a:t>Electronic Control Plans</a:t>
          </a:r>
          <a:endParaRPr lang="en-US" b="1" dirty="0"/>
        </a:p>
      </dgm:t>
    </dgm:pt>
    <dgm:pt modelId="{B3FC664D-4C85-44A7-B951-478443D24243}" type="parTrans" cxnId="{9F8A60A0-564D-4C53-B989-E4B9C67C55E6}">
      <dgm:prSet/>
      <dgm:spPr/>
      <dgm:t>
        <a:bodyPr/>
        <a:lstStyle/>
        <a:p>
          <a:endParaRPr lang="en-US"/>
        </a:p>
      </dgm:t>
    </dgm:pt>
    <dgm:pt modelId="{0F96DADD-0F69-4B03-9103-2B46D55654D6}" type="sibTrans" cxnId="{9F8A60A0-564D-4C53-B989-E4B9C67C55E6}">
      <dgm:prSet/>
      <dgm:spPr/>
      <dgm:t>
        <a:bodyPr/>
        <a:lstStyle/>
        <a:p>
          <a:endParaRPr lang="en-US"/>
        </a:p>
      </dgm:t>
    </dgm:pt>
    <dgm:pt modelId="{3C013223-419C-4BE0-BBDF-896844EA7C71}">
      <dgm:prSet phldrT="[Text]"/>
      <dgm:spPr/>
      <dgm:t>
        <a:bodyPr/>
        <a:lstStyle/>
        <a:p>
          <a:r>
            <a:rPr lang="en-US" b="1" dirty="0" smtClean="0"/>
            <a:t>Technology Control Plans</a:t>
          </a:r>
          <a:endParaRPr lang="en-US" b="1" dirty="0"/>
        </a:p>
      </dgm:t>
    </dgm:pt>
    <dgm:pt modelId="{7A151A28-6E9F-463E-A155-84E296559600}" type="parTrans" cxnId="{B1A17F84-9748-4B6D-BF8B-8CEB310FD62A}">
      <dgm:prSet/>
      <dgm:spPr/>
      <dgm:t>
        <a:bodyPr/>
        <a:lstStyle/>
        <a:p>
          <a:endParaRPr lang="en-US"/>
        </a:p>
      </dgm:t>
    </dgm:pt>
    <dgm:pt modelId="{9EB853A3-5A4A-4D26-8858-57B938DD2017}" type="sibTrans" cxnId="{B1A17F84-9748-4B6D-BF8B-8CEB310FD62A}">
      <dgm:prSet/>
      <dgm:spPr/>
      <dgm:t>
        <a:bodyPr/>
        <a:lstStyle/>
        <a:p>
          <a:endParaRPr lang="en-US"/>
        </a:p>
      </dgm:t>
    </dgm:pt>
    <dgm:pt modelId="{4858BA58-942F-4100-AC70-0CC89DE74478}">
      <dgm:prSet phldrT="[Text]"/>
      <dgm:spPr/>
      <dgm:t>
        <a:bodyPr/>
        <a:lstStyle/>
        <a:p>
          <a:r>
            <a:rPr lang="en-US" b="1" dirty="0" smtClean="0"/>
            <a:t>Security Awareness</a:t>
          </a:r>
          <a:endParaRPr lang="en-US" b="1" dirty="0"/>
        </a:p>
      </dgm:t>
    </dgm:pt>
    <dgm:pt modelId="{972BF129-4904-4F52-B941-AF00BC5E2309}" type="parTrans" cxnId="{2A543905-51D1-4108-95A2-4AE5AE221DCB}">
      <dgm:prSet/>
      <dgm:spPr/>
      <dgm:t>
        <a:bodyPr/>
        <a:lstStyle/>
        <a:p>
          <a:endParaRPr lang="en-US"/>
        </a:p>
      </dgm:t>
    </dgm:pt>
    <dgm:pt modelId="{E23BD194-67EB-4079-8EF7-F96E8A6056D7}" type="sibTrans" cxnId="{2A543905-51D1-4108-95A2-4AE5AE221DCB}">
      <dgm:prSet/>
      <dgm:spPr/>
      <dgm:t>
        <a:bodyPr/>
        <a:lstStyle/>
        <a:p>
          <a:endParaRPr lang="en-US"/>
        </a:p>
      </dgm:t>
    </dgm:pt>
    <dgm:pt modelId="{2F24256F-A7E9-4EF5-9457-094F458C356D}">
      <dgm:prSet phldrT="[Text]"/>
      <dgm:spPr/>
      <dgm:t>
        <a:bodyPr/>
        <a:lstStyle/>
        <a:p>
          <a:r>
            <a:rPr lang="en-US" b="1" dirty="0" smtClean="0"/>
            <a:t>Acquisitions &amp; Mergers</a:t>
          </a:r>
          <a:endParaRPr lang="en-US" b="1" dirty="0"/>
        </a:p>
      </dgm:t>
    </dgm:pt>
    <dgm:pt modelId="{A3F4426D-5B6B-4D66-AC18-6D316E7F9B88}" type="parTrans" cxnId="{977C850A-F406-4ABF-A286-7F15FD4B9F3A}">
      <dgm:prSet/>
      <dgm:spPr/>
      <dgm:t>
        <a:bodyPr/>
        <a:lstStyle/>
        <a:p>
          <a:endParaRPr lang="en-US"/>
        </a:p>
      </dgm:t>
    </dgm:pt>
    <dgm:pt modelId="{26E240DA-00A7-46AF-B84D-1A0E635314E6}" type="sibTrans" cxnId="{977C850A-F406-4ABF-A286-7F15FD4B9F3A}">
      <dgm:prSet/>
      <dgm:spPr/>
      <dgm:t>
        <a:bodyPr/>
        <a:lstStyle/>
        <a:p>
          <a:endParaRPr lang="en-US"/>
        </a:p>
      </dgm:t>
    </dgm:pt>
    <dgm:pt modelId="{3B601544-EDD3-4EE4-A995-48B09CA5662B}">
      <dgm:prSet phldrT="[Text]"/>
      <dgm:spPr/>
      <dgm:t>
        <a:bodyPr/>
        <a:lstStyle/>
        <a:p>
          <a:r>
            <a:rPr lang="en-US" b="1" dirty="0" smtClean="0"/>
            <a:t>Potential Espionage Indicators</a:t>
          </a:r>
          <a:endParaRPr lang="en-US" b="1" dirty="0"/>
        </a:p>
      </dgm:t>
    </dgm:pt>
    <dgm:pt modelId="{946D8EBF-39B8-45A8-AC08-D67A665CFEA5}" type="parTrans" cxnId="{C4BEEE33-6732-46F8-A030-3BC4F3B6CA2E}">
      <dgm:prSet/>
      <dgm:spPr/>
      <dgm:t>
        <a:bodyPr/>
        <a:lstStyle/>
        <a:p>
          <a:endParaRPr lang="en-US"/>
        </a:p>
      </dgm:t>
    </dgm:pt>
    <dgm:pt modelId="{547025A1-33AF-4ACF-B47C-EDEF10F05BA0}" type="sibTrans" cxnId="{C4BEEE33-6732-46F8-A030-3BC4F3B6CA2E}">
      <dgm:prSet/>
      <dgm:spPr/>
      <dgm:t>
        <a:bodyPr/>
        <a:lstStyle/>
        <a:p>
          <a:endParaRPr lang="en-US"/>
        </a:p>
      </dgm:t>
    </dgm:pt>
    <dgm:pt modelId="{3E5966A6-748E-4F42-BC61-DA0C039127AB}">
      <dgm:prSet phldrT="[Text]"/>
      <dgm:spPr/>
      <dgm:t>
        <a:bodyPr/>
        <a:lstStyle/>
        <a:p>
          <a:r>
            <a:rPr lang="en-US" b="1" dirty="0" smtClean="0"/>
            <a:t>Insider Threat Awareness</a:t>
          </a:r>
          <a:endParaRPr lang="en-US" b="1" dirty="0"/>
        </a:p>
      </dgm:t>
    </dgm:pt>
    <dgm:pt modelId="{1014F950-CBD8-4AC9-8B8D-548E23EE408F}" type="parTrans" cxnId="{5A8DCCD8-9F3D-4BE3-B0D0-F5E26CD77512}">
      <dgm:prSet/>
      <dgm:spPr/>
      <dgm:t>
        <a:bodyPr/>
        <a:lstStyle/>
        <a:p>
          <a:endParaRPr lang="en-US"/>
        </a:p>
      </dgm:t>
    </dgm:pt>
    <dgm:pt modelId="{D5842D17-81F3-4F38-9D32-5F9CDB8BDF6D}" type="sibTrans" cxnId="{5A8DCCD8-9F3D-4BE3-B0D0-F5E26CD77512}">
      <dgm:prSet/>
      <dgm:spPr/>
      <dgm:t>
        <a:bodyPr/>
        <a:lstStyle/>
        <a:p>
          <a:endParaRPr lang="en-US"/>
        </a:p>
      </dgm:t>
    </dgm:pt>
    <dgm:pt modelId="{9F3B9996-E69D-4CEE-B6DC-F66566B43746}">
      <dgm:prSet phldrT="[Text]"/>
      <dgm:spPr/>
      <dgm:t>
        <a:bodyPr/>
        <a:lstStyle/>
        <a:p>
          <a:r>
            <a:rPr lang="en-US" b="1" dirty="0" smtClean="0"/>
            <a:t>Reporting Requirements</a:t>
          </a:r>
          <a:endParaRPr lang="en-US" b="1" dirty="0"/>
        </a:p>
      </dgm:t>
    </dgm:pt>
    <dgm:pt modelId="{22EDEA0E-7CA5-4A9F-B345-ED27757806F4}" type="parTrans" cxnId="{6B0A455F-7046-4C31-B7F9-CC2E7038E8B8}">
      <dgm:prSet/>
      <dgm:spPr/>
      <dgm:t>
        <a:bodyPr/>
        <a:lstStyle/>
        <a:p>
          <a:endParaRPr lang="en-US"/>
        </a:p>
      </dgm:t>
    </dgm:pt>
    <dgm:pt modelId="{F2B57DB4-DD25-4235-9992-2F0BA1719C84}" type="sibTrans" cxnId="{6B0A455F-7046-4C31-B7F9-CC2E7038E8B8}">
      <dgm:prSet/>
      <dgm:spPr/>
      <dgm:t>
        <a:bodyPr/>
        <a:lstStyle/>
        <a:p>
          <a:endParaRPr lang="en-US"/>
        </a:p>
      </dgm:t>
    </dgm:pt>
    <dgm:pt modelId="{F108A4A8-C24E-42D4-8E5D-915CF8BDDD76}" type="pres">
      <dgm:prSet presAssocID="{FC2FA396-1A30-404B-AD6B-9987046EC527}" presName="cycleMatrixDiagram" presStyleCnt="0">
        <dgm:presLayoutVars>
          <dgm:chMax val="1"/>
          <dgm:dir/>
          <dgm:animLvl val="lvl"/>
          <dgm:resizeHandles val="exact"/>
        </dgm:presLayoutVars>
      </dgm:prSet>
      <dgm:spPr/>
      <dgm:t>
        <a:bodyPr/>
        <a:lstStyle/>
        <a:p>
          <a:endParaRPr lang="en-US"/>
        </a:p>
      </dgm:t>
    </dgm:pt>
    <dgm:pt modelId="{384D6891-F63C-4229-9E2A-23F215626509}" type="pres">
      <dgm:prSet presAssocID="{FC2FA396-1A30-404B-AD6B-9987046EC527}" presName="children" presStyleCnt="0"/>
      <dgm:spPr/>
    </dgm:pt>
    <dgm:pt modelId="{A02EB789-87D5-4FD1-8303-B89CA3B4F51D}" type="pres">
      <dgm:prSet presAssocID="{FC2FA396-1A30-404B-AD6B-9987046EC527}" presName="child1group" presStyleCnt="0"/>
      <dgm:spPr/>
    </dgm:pt>
    <dgm:pt modelId="{09D17B03-942E-49DD-B366-3F7D47C623AE}" type="pres">
      <dgm:prSet presAssocID="{FC2FA396-1A30-404B-AD6B-9987046EC527}" presName="child1" presStyleLbl="bgAcc1" presStyleIdx="0" presStyleCnt="4" custLinFactNeighborX="-7055" custLinFactNeighborY="-16630"/>
      <dgm:spPr/>
      <dgm:t>
        <a:bodyPr/>
        <a:lstStyle/>
        <a:p>
          <a:endParaRPr lang="en-US"/>
        </a:p>
      </dgm:t>
    </dgm:pt>
    <dgm:pt modelId="{CA94D735-7248-4FCC-88A0-C733E5F04DD1}" type="pres">
      <dgm:prSet presAssocID="{FC2FA396-1A30-404B-AD6B-9987046EC527}" presName="child1Text" presStyleLbl="bgAcc1" presStyleIdx="0" presStyleCnt="4">
        <dgm:presLayoutVars>
          <dgm:bulletEnabled val="1"/>
        </dgm:presLayoutVars>
      </dgm:prSet>
      <dgm:spPr/>
      <dgm:t>
        <a:bodyPr/>
        <a:lstStyle/>
        <a:p>
          <a:endParaRPr lang="en-US"/>
        </a:p>
      </dgm:t>
    </dgm:pt>
    <dgm:pt modelId="{2D3B0F56-31A3-4C03-9254-40973CD8DFBB}" type="pres">
      <dgm:prSet presAssocID="{FC2FA396-1A30-404B-AD6B-9987046EC527}" presName="child2group" presStyleCnt="0"/>
      <dgm:spPr/>
    </dgm:pt>
    <dgm:pt modelId="{AC599C82-5444-4E5D-BB89-5A75D6AFD33F}" type="pres">
      <dgm:prSet presAssocID="{FC2FA396-1A30-404B-AD6B-9987046EC527}" presName="child2" presStyleLbl="bgAcc1" presStyleIdx="1" presStyleCnt="4" custScaleX="92213" custLinFactNeighborX="10883" custLinFactNeighborY="1297"/>
      <dgm:spPr/>
      <dgm:t>
        <a:bodyPr/>
        <a:lstStyle/>
        <a:p>
          <a:endParaRPr lang="en-US"/>
        </a:p>
      </dgm:t>
    </dgm:pt>
    <dgm:pt modelId="{C1482495-781B-4FF1-BEF0-F21A86175B7A}" type="pres">
      <dgm:prSet presAssocID="{FC2FA396-1A30-404B-AD6B-9987046EC527}" presName="child2Text" presStyleLbl="bgAcc1" presStyleIdx="1" presStyleCnt="4">
        <dgm:presLayoutVars>
          <dgm:bulletEnabled val="1"/>
        </dgm:presLayoutVars>
      </dgm:prSet>
      <dgm:spPr/>
      <dgm:t>
        <a:bodyPr/>
        <a:lstStyle/>
        <a:p>
          <a:endParaRPr lang="en-US"/>
        </a:p>
      </dgm:t>
    </dgm:pt>
    <dgm:pt modelId="{B93691E1-957A-4842-8C16-9159F3414C15}" type="pres">
      <dgm:prSet presAssocID="{FC2FA396-1A30-404B-AD6B-9987046EC527}" presName="child3group" presStyleCnt="0"/>
      <dgm:spPr/>
    </dgm:pt>
    <dgm:pt modelId="{E7B5477D-FC5F-4EB3-931C-E69F98EA5FF0}" type="pres">
      <dgm:prSet presAssocID="{FC2FA396-1A30-404B-AD6B-9987046EC527}" presName="child3" presStyleLbl="bgAcc1" presStyleIdx="2" presStyleCnt="4" custScaleX="97656" custLinFactNeighborX="11563" custLinFactNeighborY="0"/>
      <dgm:spPr/>
      <dgm:t>
        <a:bodyPr/>
        <a:lstStyle/>
        <a:p>
          <a:endParaRPr lang="en-US"/>
        </a:p>
      </dgm:t>
    </dgm:pt>
    <dgm:pt modelId="{A7384F78-15A5-4D90-BEDC-CA2019A16A07}" type="pres">
      <dgm:prSet presAssocID="{FC2FA396-1A30-404B-AD6B-9987046EC527}" presName="child3Text" presStyleLbl="bgAcc1" presStyleIdx="2" presStyleCnt="4">
        <dgm:presLayoutVars>
          <dgm:bulletEnabled val="1"/>
        </dgm:presLayoutVars>
      </dgm:prSet>
      <dgm:spPr/>
      <dgm:t>
        <a:bodyPr/>
        <a:lstStyle/>
        <a:p>
          <a:endParaRPr lang="en-US"/>
        </a:p>
      </dgm:t>
    </dgm:pt>
    <dgm:pt modelId="{C7E00823-758B-4FD0-A949-4E01C1C824CC}" type="pres">
      <dgm:prSet presAssocID="{FC2FA396-1A30-404B-AD6B-9987046EC527}" presName="child4group" presStyleCnt="0"/>
      <dgm:spPr/>
    </dgm:pt>
    <dgm:pt modelId="{FE3E0B75-0424-429A-8AD4-0982E935A339}" type="pres">
      <dgm:prSet presAssocID="{FC2FA396-1A30-404B-AD6B-9987046EC527}" presName="child4" presStyleLbl="bgAcc1" presStyleIdx="3" presStyleCnt="4" custLinFactNeighborX="-2693"/>
      <dgm:spPr/>
      <dgm:t>
        <a:bodyPr/>
        <a:lstStyle/>
        <a:p>
          <a:endParaRPr lang="en-US"/>
        </a:p>
      </dgm:t>
    </dgm:pt>
    <dgm:pt modelId="{92CEC85A-651B-4CEC-B867-AEB5BB93D420}" type="pres">
      <dgm:prSet presAssocID="{FC2FA396-1A30-404B-AD6B-9987046EC527}" presName="child4Text" presStyleLbl="bgAcc1" presStyleIdx="3" presStyleCnt="4">
        <dgm:presLayoutVars>
          <dgm:bulletEnabled val="1"/>
        </dgm:presLayoutVars>
      </dgm:prSet>
      <dgm:spPr/>
      <dgm:t>
        <a:bodyPr/>
        <a:lstStyle/>
        <a:p>
          <a:endParaRPr lang="en-US"/>
        </a:p>
      </dgm:t>
    </dgm:pt>
    <dgm:pt modelId="{56CBC935-4C31-4AE3-A10B-5E4C21552809}" type="pres">
      <dgm:prSet presAssocID="{FC2FA396-1A30-404B-AD6B-9987046EC527}" presName="childPlaceholder" presStyleCnt="0"/>
      <dgm:spPr/>
    </dgm:pt>
    <dgm:pt modelId="{CDD392AB-F947-419D-A318-F1B4679D6E43}" type="pres">
      <dgm:prSet presAssocID="{FC2FA396-1A30-404B-AD6B-9987046EC527}" presName="circle" presStyleCnt="0"/>
      <dgm:spPr/>
    </dgm:pt>
    <dgm:pt modelId="{0FE48BB9-CEFE-4181-AFF4-1A0E2FEA62CD}" type="pres">
      <dgm:prSet presAssocID="{FC2FA396-1A30-404B-AD6B-9987046EC527}" presName="quadrant1" presStyleLbl="node1" presStyleIdx="0" presStyleCnt="4">
        <dgm:presLayoutVars>
          <dgm:chMax val="1"/>
          <dgm:bulletEnabled val="1"/>
        </dgm:presLayoutVars>
      </dgm:prSet>
      <dgm:spPr/>
      <dgm:t>
        <a:bodyPr/>
        <a:lstStyle/>
        <a:p>
          <a:endParaRPr lang="en-US"/>
        </a:p>
      </dgm:t>
    </dgm:pt>
    <dgm:pt modelId="{21B22BA4-DFAD-4EF6-B400-053D13455CF5}" type="pres">
      <dgm:prSet presAssocID="{FC2FA396-1A30-404B-AD6B-9987046EC527}" presName="quadrant2" presStyleLbl="node1" presStyleIdx="1" presStyleCnt="4">
        <dgm:presLayoutVars>
          <dgm:chMax val="1"/>
          <dgm:bulletEnabled val="1"/>
        </dgm:presLayoutVars>
      </dgm:prSet>
      <dgm:spPr/>
      <dgm:t>
        <a:bodyPr/>
        <a:lstStyle/>
        <a:p>
          <a:endParaRPr lang="en-US"/>
        </a:p>
      </dgm:t>
    </dgm:pt>
    <dgm:pt modelId="{0F3E7F8A-C898-4CCF-BA34-C37F765CA07E}" type="pres">
      <dgm:prSet presAssocID="{FC2FA396-1A30-404B-AD6B-9987046EC527}" presName="quadrant3" presStyleLbl="node1" presStyleIdx="2" presStyleCnt="4">
        <dgm:presLayoutVars>
          <dgm:chMax val="1"/>
          <dgm:bulletEnabled val="1"/>
        </dgm:presLayoutVars>
      </dgm:prSet>
      <dgm:spPr/>
      <dgm:t>
        <a:bodyPr/>
        <a:lstStyle/>
        <a:p>
          <a:endParaRPr lang="en-US"/>
        </a:p>
      </dgm:t>
    </dgm:pt>
    <dgm:pt modelId="{D587F00B-FF49-405F-A05D-E13487FE7932}" type="pres">
      <dgm:prSet presAssocID="{FC2FA396-1A30-404B-AD6B-9987046EC527}" presName="quadrant4" presStyleLbl="node1" presStyleIdx="3" presStyleCnt="4">
        <dgm:presLayoutVars>
          <dgm:chMax val="1"/>
          <dgm:bulletEnabled val="1"/>
        </dgm:presLayoutVars>
      </dgm:prSet>
      <dgm:spPr/>
      <dgm:t>
        <a:bodyPr/>
        <a:lstStyle/>
        <a:p>
          <a:endParaRPr lang="en-US"/>
        </a:p>
      </dgm:t>
    </dgm:pt>
    <dgm:pt modelId="{5F8BFFD4-36F9-4F36-AC09-ACFF639D5B7D}" type="pres">
      <dgm:prSet presAssocID="{FC2FA396-1A30-404B-AD6B-9987046EC527}" presName="quadrantPlaceholder" presStyleCnt="0"/>
      <dgm:spPr/>
    </dgm:pt>
    <dgm:pt modelId="{1358774A-EA31-476D-A03C-B7FFAE2F8EA2}" type="pres">
      <dgm:prSet presAssocID="{FC2FA396-1A30-404B-AD6B-9987046EC527}" presName="center1" presStyleLbl="fgShp" presStyleIdx="0" presStyleCnt="2"/>
      <dgm:spPr/>
    </dgm:pt>
    <dgm:pt modelId="{4B31CCF0-0780-48BE-863A-46BBC010FF5C}" type="pres">
      <dgm:prSet presAssocID="{FC2FA396-1A30-404B-AD6B-9987046EC527}" presName="center2" presStyleLbl="fgShp" presStyleIdx="1" presStyleCnt="2"/>
      <dgm:spPr/>
    </dgm:pt>
  </dgm:ptLst>
  <dgm:cxnLst>
    <dgm:cxn modelId="{FD9F1C4B-BC60-4706-8968-2F154CA4A7A8}" type="presOf" srcId="{F72780F8-C4C7-4BBA-BC06-21C49ECA49C1}" destId="{AC599C82-5444-4E5D-BB89-5A75D6AFD33F}" srcOrd="0" destOrd="2" presId="urn:microsoft.com/office/officeart/2005/8/layout/cycle4"/>
    <dgm:cxn modelId="{BC5BEEDB-720A-47EB-8C95-6AF5EBAB2C6B}" srcId="{6A4E8189-7E17-40BB-925C-9BFE982CC336}" destId="{DC131805-2873-45D1-A65E-260B743BCC5B}" srcOrd="0" destOrd="0" parTransId="{9D2B64C3-9888-4699-9609-0F70E3261A5D}" sibTransId="{0D4FF985-7F5D-4D5B-8759-D6DFBD6B56C9}"/>
    <dgm:cxn modelId="{9AA36B9E-73C1-48EB-94D1-FF8FFBBD37E7}" srcId="{6A4E8189-7E17-40BB-925C-9BFE982CC336}" destId="{A3D42C3E-2A68-4310-B98D-62868CF1D8D3}" srcOrd="2" destOrd="0" parTransId="{AF334A5B-5BE0-41D4-89F9-1684D4054316}" sibTransId="{98705A7A-585F-401F-BF51-2B45D20D3D96}"/>
    <dgm:cxn modelId="{6CA9C8D4-70DF-4F78-895F-8762557D1D21}" type="presOf" srcId="{04F742A7-B84A-41C1-B892-B4E98A8A6111}" destId="{CA94D735-7248-4FCC-88A0-C733E5F04DD1}" srcOrd="1" destOrd="4" presId="urn:microsoft.com/office/officeart/2005/8/layout/cycle4"/>
    <dgm:cxn modelId="{351A7F51-7243-4ABF-866C-352555CE2BBF}" srcId="{154CC7E5-F7DB-48CB-8039-8F90C47EC4C8}" destId="{F6F7415D-9552-4E27-B6E3-6E96DC14A6DA}" srcOrd="2" destOrd="0" parTransId="{AE1E100B-94C1-474A-A549-C1DB286CDC14}" sibTransId="{42C960E2-B7B1-4FD8-B467-AA911D7DBCC1}"/>
    <dgm:cxn modelId="{E491643E-2CD7-402F-B554-1E4A881E339B}" type="presOf" srcId="{82F2518B-5C7C-40AA-8743-D08F98CE7FDA}" destId="{AC599C82-5444-4E5D-BB89-5A75D6AFD33F}" srcOrd="0" destOrd="3" presId="urn:microsoft.com/office/officeart/2005/8/layout/cycle4"/>
    <dgm:cxn modelId="{FB8548D3-1AA1-43A8-9F15-3717EDD6B9AA}" type="presOf" srcId="{6A4E8189-7E17-40BB-925C-9BFE982CC336}" destId="{0F3E7F8A-C898-4CCF-BA34-C37F765CA07E}" srcOrd="0" destOrd="0" presId="urn:microsoft.com/office/officeart/2005/8/layout/cycle4"/>
    <dgm:cxn modelId="{BBC7FEBF-97AF-48B0-8685-953C3FA14459}" type="presOf" srcId="{F6F7415D-9552-4E27-B6E3-6E96DC14A6DA}" destId="{09D17B03-942E-49DD-B366-3F7D47C623AE}" srcOrd="0" destOrd="2" presId="urn:microsoft.com/office/officeart/2005/8/layout/cycle4"/>
    <dgm:cxn modelId="{D9CC37E5-E013-41B7-A3AE-22C0BEAC0383}" srcId="{FC2FA396-1A30-404B-AD6B-9987046EC527}" destId="{41F98963-5AF8-4612-8296-7E5CA76FC788}" srcOrd="1" destOrd="0" parTransId="{40BCAC42-32B8-41D9-BE97-F9D13258031F}" sibTransId="{5BB5E9D0-B7CB-4B72-9317-110C0D1C17B5}"/>
    <dgm:cxn modelId="{B1A17F84-9748-4B6D-BF8B-8CEB310FD62A}" srcId="{6A4E8189-7E17-40BB-925C-9BFE982CC336}" destId="{3C013223-419C-4BE0-BBDF-896844EA7C71}" srcOrd="3" destOrd="0" parTransId="{7A151A28-6E9F-463E-A155-84E296559600}" sibTransId="{9EB853A3-5A4A-4D26-8858-57B938DD2017}"/>
    <dgm:cxn modelId="{9CAA9208-B631-4A04-BAD7-48D92299BD2A}" type="presOf" srcId="{4DA0DAF6-D28E-48D7-9BFB-C73C657678E6}" destId="{FE3E0B75-0424-429A-8AD4-0982E935A339}" srcOrd="0" destOrd="3" presId="urn:microsoft.com/office/officeart/2005/8/layout/cycle4"/>
    <dgm:cxn modelId="{1629E9B8-38A6-45A1-9601-037BD143D860}" srcId="{FC2FA396-1A30-404B-AD6B-9987046EC527}" destId="{6A4E8189-7E17-40BB-925C-9BFE982CC336}" srcOrd="2" destOrd="0" parTransId="{0D38231B-9A0C-4921-8E5E-2B5B3819E33A}" sibTransId="{51CC702A-A80C-4CA0-87A2-2DF7BA09891E}"/>
    <dgm:cxn modelId="{90F820C7-F6AC-4C85-B123-C71800FAD575}" type="presOf" srcId="{6CBC556D-7D8B-4CC2-9ACC-23BF2FDB5AE3}" destId="{09D17B03-942E-49DD-B366-3F7D47C623AE}" srcOrd="0" destOrd="0" presId="urn:microsoft.com/office/officeart/2005/8/layout/cycle4"/>
    <dgm:cxn modelId="{6527DE3A-C7AA-4B3E-A5BB-0A72BEA446E1}" srcId="{71624D1F-7A3D-4F74-A5B7-A98648B58663}" destId="{1CAAAADF-FF80-44A1-8A4A-F5822DC8D8F3}" srcOrd="0" destOrd="0" parTransId="{848CC2AF-6777-4052-9AB2-EABE61E2B62E}" sibTransId="{287E1C45-F6FC-4437-B66C-EC512C87D4F4}"/>
    <dgm:cxn modelId="{170C0AD3-B895-44AC-BC3C-23BCA5F8A9C0}" srcId="{FC2FA396-1A30-404B-AD6B-9987046EC527}" destId="{154CC7E5-F7DB-48CB-8039-8F90C47EC4C8}" srcOrd="0" destOrd="0" parTransId="{A9A9F8BC-B7C7-496B-9C62-5AE8FAB02778}" sibTransId="{F0D57F1B-FF42-4476-AEBB-F1232524FB18}"/>
    <dgm:cxn modelId="{5AFB4DD4-DE39-4D1F-9983-91785623A5C4}" type="presOf" srcId="{AAB0A744-611D-43AB-85D7-17E8AC54D410}" destId="{A7384F78-15A5-4D90-BEDC-CA2019A16A07}" srcOrd="1" destOrd="1" presId="urn:microsoft.com/office/officeart/2005/8/layout/cycle4"/>
    <dgm:cxn modelId="{7391D69A-B8B4-4BE6-A021-70BADD5D44CD}" type="presOf" srcId="{9F3B9996-E69D-4CEE-B6DC-F66566B43746}" destId="{FE3E0B75-0424-429A-8AD4-0982E935A339}" srcOrd="0" destOrd="5" presId="urn:microsoft.com/office/officeart/2005/8/layout/cycle4"/>
    <dgm:cxn modelId="{8D6D54F5-D6A6-4EA1-B2AC-D2449162E4CB}" srcId="{154CC7E5-F7DB-48CB-8039-8F90C47EC4C8}" destId="{04F742A7-B84A-41C1-B892-B4E98A8A6111}" srcOrd="4" destOrd="0" parTransId="{87A35CD6-C0DA-4238-9DC8-EB6CE523C5B3}" sibTransId="{B5B38DE5-ACF9-4C8D-92D7-B90A0A09772B}"/>
    <dgm:cxn modelId="{393F2476-6431-4BAB-B9A2-53D3A41B9111}" type="presOf" srcId="{FC2FA396-1A30-404B-AD6B-9987046EC527}" destId="{F108A4A8-C24E-42D4-8E5D-915CF8BDDD76}" srcOrd="0" destOrd="0" presId="urn:microsoft.com/office/officeart/2005/8/layout/cycle4"/>
    <dgm:cxn modelId="{84BA81D4-3553-493B-8020-1945281C615E}" srcId="{41F98963-5AF8-4612-8296-7E5CA76FC788}" destId="{DD29005C-BE52-40E5-BAE9-046DD8E433AA}" srcOrd="0" destOrd="0" parTransId="{BC13BFA3-99A2-42FA-A39F-19000B183D43}" sibTransId="{8B58617A-9E5B-45D7-857B-422845D68E75}"/>
    <dgm:cxn modelId="{8E765944-D4D1-4310-9614-726A18479506}" srcId="{41F98963-5AF8-4612-8296-7E5CA76FC788}" destId="{F72780F8-C4C7-4BBA-BC06-21C49ECA49C1}" srcOrd="2" destOrd="0" parTransId="{E5911D73-AD9E-4779-BE1E-8FEE85183743}" sibTransId="{18244E95-731E-4FCE-AF24-476EEC0F452E}"/>
    <dgm:cxn modelId="{9E1ECDF5-64DE-44FD-AB6E-D6294BEB9E0F}" srcId="{41F98963-5AF8-4612-8296-7E5CA76FC788}" destId="{4489AE04-82CE-4F96-B395-7921B8360D55}" srcOrd="1" destOrd="0" parTransId="{3CD499A1-7323-404A-B21C-5A846E56558D}" sibTransId="{1F6B96C7-B7A3-41B5-AA19-3C3DFDE53A77}"/>
    <dgm:cxn modelId="{77644D3C-7A1C-4863-AC1B-EE41C22A7164}" type="presOf" srcId="{154CC7E5-F7DB-48CB-8039-8F90C47EC4C8}" destId="{0FE48BB9-CEFE-4181-AFF4-1A0E2FEA62CD}" srcOrd="0" destOrd="0" presId="urn:microsoft.com/office/officeart/2005/8/layout/cycle4"/>
    <dgm:cxn modelId="{D22B4A6E-1FC5-4F2C-AF77-0EB9EF818507}" type="presOf" srcId="{3B601544-EDD3-4EE4-A995-48B09CA5662B}" destId="{FE3E0B75-0424-429A-8AD4-0982E935A339}" srcOrd="0" destOrd="1" presId="urn:microsoft.com/office/officeart/2005/8/layout/cycle4"/>
    <dgm:cxn modelId="{0099DCAF-A492-4D6D-A361-9A4AB236BF61}" type="presOf" srcId="{DC131805-2873-45D1-A65E-260B743BCC5B}" destId="{A7384F78-15A5-4D90-BEDC-CA2019A16A07}" srcOrd="1" destOrd="0" presId="urn:microsoft.com/office/officeart/2005/8/layout/cycle4"/>
    <dgm:cxn modelId="{E20E8E5D-5BF8-4161-BC81-9E58611F7295}" srcId="{FC2FA396-1A30-404B-AD6B-9987046EC527}" destId="{71624D1F-7A3D-4F74-A5B7-A98648B58663}" srcOrd="3" destOrd="0" parTransId="{6F8C9539-DD0B-4B3D-AA0B-240CF146F790}" sibTransId="{D65C9B77-1C0C-4EBA-B1FA-C75053E99116}"/>
    <dgm:cxn modelId="{16A7F494-3A0C-4708-9677-75CB97C5856E}" type="presOf" srcId="{4489AE04-82CE-4F96-B395-7921B8360D55}" destId="{C1482495-781B-4FF1-BEF0-F21A86175B7A}" srcOrd="1" destOrd="1" presId="urn:microsoft.com/office/officeart/2005/8/layout/cycle4"/>
    <dgm:cxn modelId="{CEFAD039-1DDB-456C-900C-40D6627EF9B5}" type="presOf" srcId="{4DA0DAF6-D28E-48D7-9BFB-C73C657678E6}" destId="{92CEC85A-651B-4CEC-B867-AEB5BB93D420}" srcOrd="1" destOrd="3" presId="urn:microsoft.com/office/officeart/2005/8/layout/cycle4"/>
    <dgm:cxn modelId="{4EA84EDC-95AA-454C-B109-FCA73290926E}" type="presOf" srcId="{A3D42C3E-2A68-4310-B98D-62868CF1D8D3}" destId="{A7384F78-15A5-4D90-BEDC-CA2019A16A07}" srcOrd="1" destOrd="2" presId="urn:microsoft.com/office/officeart/2005/8/layout/cycle4"/>
    <dgm:cxn modelId="{436CC7F0-7C40-414B-9782-19F1B5744179}" type="presOf" srcId="{391ADFB9-1DA3-4FE0-8884-D6534015074E}" destId="{CA94D735-7248-4FCC-88A0-C733E5F04DD1}" srcOrd="1" destOrd="3" presId="urn:microsoft.com/office/officeart/2005/8/layout/cycle4"/>
    <dgm:cxn modelId="{B16B76F7-87F8-4A5B-A0D8-DDE2E7040F64}" type="presOf" srcId="{4858BA58-942F-4100-AC70-0CC89DE74478}" destId="{FE3E0B75-0424-429A-8AD4-0982E935A339}" srcOrd="0" destOrd="4" presId="urn:microsoft.com/office/officeart/2005/8/layout/cycle4"/>
    <dgm:cxn modelId="{A63AD669-1BE3-4D1D-A899-4D1EE191C120}" type="presOf" srcId="{AAB0A744-611D-43AB-85D7-17E8AC54D410}" destId="{E7B5477D-FC5F-4EB3-931C-E69F98EA5FF0}" srcOrd="0" destOrd="1" presId="urn:microsoft.com/office/officeart/2005/8/layout/cycle4"/>
    <dgm:cxn modelId="{7984DF6E-12E0-48E9-B48B-34F479ACBF61}" type="presOf" srcId="{A3D42C3E-2A68-4310-B98D-62868CF1D8D3}" destId="{E7B5477D-FC5F-4EB3-931C-E69F98EA5FF0}" srcOrd="0" destOrd="2" presId="urn:microsoft.com/office/officeart/2005/8/layout/cycle4"/>
    <dgm:cxn modelId="{3A38B7A9-6C7F-47A0-A972-41B12E9B66D1}" type="presOf" srcId="{41F98963-5AF8-4612-8296-7E5CA76FC788}" destId="{21B22BA4-DFAD-4EF6-B400-053D13455CF5}" srcOrd="0" destOrd="0" presId="urn:microsoft.com/office/officeart/2005/8/layout/cycle4"/>
    <dgm:cxn modelId="{2A543905-51D1-4108-95A2-4AE5AE221DCB}" srcId="{71624D1F-7A3D-4F74-A5B7-A98648B58663}" destId="{4858BA58-942F-4100-AC70-0CC89DE74478}" srcOrd="4" destOrd="0" parTransId="{972BF129-4904-4F52-B941-AF00BC5E2309}" sibTransId="{E23BD194-67EB-4079-8EF7-F96E8A6056D7}"/>
    <dgm:cxn modelId="{CCA85B1F-17EB-43FA-BCAC-2463ED476762}" srcId="{154CC7E5-F7DB-48CB-8039-8F90C47EC4C8}" destId="{391ADFB9-1DA3-4FE0-8884-D6534015074E}" srcOrd="3" destOrd="0" parTransId="{68DBE28D-E831-4B74-B898-07064A583512}" sibTransId="{CB9C3085-8A34-48C5-B893-52CFC9B577AF}"/>
    <dgm:cxn modelId="{710442EF-D581-498D-A9F3-4B46BE02A036}" type="presOf" srcId="{F72780F8-C4C7-4BBA-BC06-21C49ECA49C1}" destId="{C1482495-781B-4FF1-BEF0-F21A86175B7A}" srcOrd="1" destOrd="2" presId="urn:microsoft.com/office/officeart/2005/8/layout/cycle4"/>
    <dgm:cxn modelId="{F2BCA34D-C341-46BA-AAED-5A7C3FB4A3FF}" type="presOf" srcId="{1CAAAADF-FF80-44A1-8A4A-F5822DC8D8F3}" destId="{FE3E0B75-0424-429A-8AD4-0982E935A339}" srcOrd="0" destOrd="0" presId="urn:microsoft.com/office/officeart/2005/8/layout/cycle4"/>
    <dgm:cxn modelId="{BE5185CA-15D1-4AB8-B537-F8E67E345BF2}" srcId="{154CC7E5-F7DB-48CB-8039-8F90C47EC4C8}" destId="{47942E46-8F99-492B-82C0-FE51EEACF3BF}" srcOrd="1" destOrd="0" parTransId="{B8FC6D2A-3213-4E83-954F-F130CAE190D1}" sibTransId="{9D7AE33A-A89B-4D91-83E4-420105C8261B}"/>
    <dgm:cxn modelId="{53BF2CFE-9727-4DC1-8489-C45861A807DC}" type="presOf" srcId="{2F24256F-A7E9-4EF5-9457-094F458C356D}" destId="{CA94D735-7248-4FCC-88A0-C733E5F04DD1}" srcOrd="1" destOrd="5" presId="urn:microsoft.com/office/officeart/2005/8/layout/cycle4"/>
    <dgm:cxn modelId="{66747BD6-E680-4630-8202-B7710FE93458}" type="presOf" srcId="{4489AE04-82CE-4F96-B395-7921B8360D55}" destId="{AC599C82-5444-4E5D-BB89-5A75D6AFD33F}" srcOrd="0" destOrd="1" presId="urn:microsoft.com/office/officeart/2005/8/layout/cycle4"/>
    <dgm:cxn modelId="{925D3E6E-63E3-4B84-8539-F4A5CBD20904}" type="presOf" srcId="{3C013223-419C-4BE0-BBDF-896844EA7C71}" destId="{E7B5477D-FC5F-4EB3-931C-E69F98EA5FF0}" srcOrd="0" destOrd="3" presId="urn:microsoft.com/office/officeart/2005/8/layout/cycle4"/>
    <dgm:cxn modelId="{979AE4E8-B7F1-4C22-A563-CC2267CA43AA}" type="presOf" srcId="{9F3B9996-E69D-4CEE-B6DC-F66566B43746}" destId="{92CEC85A-651B-4CEC-B867-AEB5BB93D420}" srcOrd="1" destOrd="5" presId="urn:microsoft.com/office/officeart/2005/8/layout/cycle4"/>
    <dgm:cxn modelId="{74D0196D-2A20-4075-89BB-6A3739C3BED4}" type="presOf" srcId="{6CBC556D-7D8B-4CC2-9ACC-23BF2FDB5AE3}" destId="{CA94D735-7248-4FCC-88A0-C733E5F04DD1}" srcOrd="1" destOrd="0" presId="urn:microsoft.com/office/officeart/2005/8/layout/cycle4"/>
    <dgm:cxn modelId="{1E6CDF88-C5E9-4705-95D5-DD0AB45D5646}" type="presOf" srcId="{3C013223-419C-4BE0-BBDF-896844EA7C71}" destId="{A7384F78-15A5-4D90-BEDC-CA2019A16A07}" srcOrd="1" destOrd="3" presId="urn:microsoft.com/office/officeart/2005/8/layout/cycle4"/>
    <dgm:cxn modelId="{9F8A60A0-564D-4C53-B989-E4B9C67C55E6}" srcId="{41F98963-5AF8-4612-8296-7E5CA76FC788}" destId="{82F2518B-5C7C-40AA-8743-D08F98CE7FDA}" srcOrd="3" destOrd="0" parTransId="{B3FC664D-4C85-44A7-B951-478443D24243}" sibTransId="{0F96DADD-0F69-4B03-9103-2B46D55654D6}"/>
    <dgm:cxn modelId="{5A8DCCD8-9F3D-4BE3-B0D0-F5E26CD77512}" srcId="{71624D1F-7A3D-4F74-A5B7-A98648B58663}" destId="{3E5966A6-748E-4F42-BC61-DA0C039127AB}" srcOrd="2" destOrd="0" parTransId="{1014F950-CBD8-4AC9-8B8D-548E23EE408F}" sibTransId="{D5842D17-81F3-4F38-9D32-5F9CDB8BDF6D}"/>
    <dgm:cxn modelId="{D0C0C45C-0C3A-4A49-A20E-78E0AE84A219}" type="presOf" srcId="{DC131805-2873-45D1-A65E-260B743BCC5B}" destId="{E7B5477D-FC5F-4EB3-931C-E69F98EA5FF0}" srcOrd="0" destOrd="0" presId="urn:microsoft.com/office/officeart/2005/8/layout/cycle4"/>
    <dgm:cxn modelId="{1BB6FFD5-98B2-418C-87C9-761EF8F1D467}" type="presOf" srcId="{DD29005C-BE52-40E5-BAE9-046DD8E433AA}" destId="{AC599C82-5444-4E5D-BB89-5A75D6AFD33F}" srcOrd="0" destOrd="0" presId="urn:microsoft.com/office/officeart/2005/8/layout/cycle4"/>
    <dgm:cxn modelId="{11D9BE42-DE25-4BA5-88D5-990149037B80}" type="presOf" srcId="{1CAAAADF-FF80-44A1-8A4A-F5822DC8D8F3}" destId="{92CEC85A-651B-4CEC-B867-AEB5BB93D420}" srcOrd="1" destOrd="0" presId="urn:microsoft.com/office/officeart/2005/8/layout/cycle4"/>
    <dgm:cxn modelId="{977C850A-F406-4ABF-A286-7F15FD4B9F3A}" srcId="{154CC7E5-F7DB-48CB-8039-8F90C47EC4C8}" destId="{2F24256F-A7E9-4EF5-9457-094F458C356D}" srcOrd="5" destOrd="0" parTransId="{A3F4426D-5B6B-4D66-AC18-6D316E7F9B88}" sibTransId="{26E240DA-00A7-46AF-B84D-1A0E635314E6}"/>
    <dgm:cxn modelId="{B8219BE6-5060-4BCB-8B0B-9C34919D58C5}" srcId="{6A4E8189-7E17-40BB-925C-9BFE982CC336}" destId="{AAB0A744-611D-43AB-85D7-17E8AC54D410}" srcOrd="1" destOrd="0" parTransId="{EB353F4A-0786-49BB-8707-1803C8546046}" sibTransId="{7DFA8D17-2AF0-4386-A89D-44CA1456EE6D}"/>
    <dgm:cxn modelId="{F39CEF11-A958-47B1-9741-24028E52E900}" type="presOf" srcId="{F6F7415D-9552-4E27-B6E3-6E96DC14A6DA}" destId="{CA94D735-7248-4FCC-88A0-C733E5F04DD1}" srcOrd="1" destOrd="2" presId="urn:microsoft.com/office/officeart/2005/8/layout/cycle4"/>
    <dgm:cxn modelId="{D44114E8-5B51-401F-B1CB-9FE033D5A87A}" type="presOf" srcId="{3E5966A6-748E-4F42-BC61-DA0C039127AB}" destId="{92CEC85A-651B-4CEC-B867-AEB5BB93D420}" srcOrd="1" destOrd="2" presId="urn:microsoft.com/office/officeart/2005/8/layout/cycle4"/>
    <dgm:cxn modelId="{C4BEEE33-6732-46F8-A030-3BC4F3B6CA2E}" srcId="{71624D1F-7A3D-4F74-A5B7-A98648B58663}" destId="{3B601544-EDD3-4EE4-A995-48B09CA5662B}" srcOrd="1" destOrd="0" parTransId="{946D8EBF-39B8-45A8-AC08-D67A665CFEA5}" sibTransId="{547025A1-33AF-4ACF-B47C-EDEF10F05BA0}"/>
    <dgm:cxn modelId="{8EF09CA8-5A1B-4983-8789-04F7BB915C82}" srcId="{154CC7E5-F7DB-48CB-8039-8F90C47EC4C8}" destId="{6CBC556D-7D8B-4CC2-9ACC-23BF2FDB5AE3}" srcOrd="0" destOrd="0" parTransId="{1F437AE4-006C-406A-9D21-B4370531F429}" sibTransId="{8D7D05AF-104E-4CBB-BF72-41C6A13E432C}"/>
    <dgm:cxn modelId="{6B0A455F-7046-4C31-B7F9-CC2E7038E8B8}" srcId="{71624D1F-7A3D-4F74-A5B7-A98648B58663}" destId="{9F3B9996-E69D-4CEE-B6DC-F66566B43746}" srcOrd="5" destOrd="0" parTransId="{22EDEA0E-7CA5-4A9F-B345-ED27757806F4}" sibTransId="{F2B57DB4-DD25-4235-9992-2F0BA1719C84}"/>
    <dgm:cxn modelId="{217DC2FF-E499-449D-9D44-5EF534C3A694}" type="presOf" srcId="{04F742A7-B84A-41C1-B892-B4E98A8A6111}" destId="{09D17B03-942E-49DD-B366-3F7D47C623AE}" srcOrd="0" destOrd="4" presId="urn:microsoft.com/office/officeart/2005/8/layout/cycle4"/>
    <dgm:cxn modelId="{5C682A01-A78D-484D-9D3F-8BB790F59BD8}" srcId="{71624D1F-7A3D-4F74-A5B7-A98648B58663}" destId="{4DA0DAF6-D28E-48D7-9BFB-C73C657678E6}" srcOrd="3" destOrd="0" parTransId="{71203692-D258-47AF-A417-60E6638D04F9}" sibTransId="{D4852DD5-FAFD-4B41-B0DA-2E024A6B0A9F}"/>
    <dgm:cxn modelId="{26C29534-1F52-4CD5-903F-F97410170F96}" type="presOf" srcId="{DD29005C-BE52-40E5-BAE9-046DD8E433AA}" destId="{C1482495-781B-4FF1-BEF0-F21A86175B7A}" srcOrd="1" destOrd="0" presId="urn:microsoft.com/office/officeart/2005/8/layout/cycle4"/>
    <dgm:cxn modelId="{4B0D3CE8-9E1C-4A7C-B6F4-B4F615A2C75D}" type="presOf" srcId="{4858BA58-942F-4100-AC70-0CC89DE74478}" destId="{92CEC85A-651B-4CEC-B867-AEB5BB93D420}" srcOrd="1" destOrd="4" presId="urn:microsoft.com/office/officeart/2005/8/layout/cycle4"/>
    <dgm:cxn modelId="{DA458AA5-E528-40C2-BDEB-F49396EBF4FC}" type="presOf" srcId="{71624D1F-7A3D-4F74-A5B7-A98648B58663}" destId="{D587F00B-FF49-405F-A05D-E13487FE7932}" srcOrd="0" destOrd="0" presId="urn:microsoft.com/office/officeart/2005/8/layout/cycle4"/>
    <dgm:cxn modelId="{4C9ADBC7-8E28-48E4-A847-558B992C31EF}" type="presOf" srcId="{3B601544-EDD3-4EE4-A995-48B09CA5662B}" destId="{92CEC85A-651B-4CEC-B867-AEB5BB93D420}" srcOrd="1" destOrd="1" presId="urn:microsoft.com/office/officeart/2005/8/layout/cycle4"/>
    <dgm:cxn modelId="{6C9796F0-8E7A-4659-BEB9-9BB0F4D0A670}" type="presOf" srcId="{2F24256F-A7E9-4EF5-9457-094F458C356D}" destId="{09D17B03-942E-49DD-B366-3F7D47C623AE}" srcOrd="0" destOrd="5" presId="urn:microsoft.com/office/officeart/2005/8/layout/cycle4"/>
    <dgm:cxn modelId="{DA45C096-56E1-4A1E-B193-0ABF26D52D58}" type="presOf" srcId="{47942E46-8F99-492B-82C0-FE51EEACF3BF}" destId="{CA94D735-7248-4FCC-88A0-C733E5F04DD1}" srcOrd="1" destOrd="1" presId="urn:microsoft.com/office/officeart/2005/8/layout/cycle4"/>
    <dgm:cxn modelId="{DC3FB26B-711A-4E28-B69B-C26EA49356F8}" type="presOf" srcId="{82F2518B-5C7C-40AA-8743-D08F98CE7FDA}" destId="{C1482495-781B-4FF1-BEF0-F21A86175B7A}" srcOrd="1" destOrd="3" presId="urn:microsoft.com/office/officeart/2005/8/layout/cycle4"/>
    <dgm:cxn modelId="{D8191E16-30EC-4352-8220-AEBD5987F228}" type="presOf" srcId="{391ADFB9-1DA3-4FE0-8884-D6534015074E}" destId="{09D17B03-942E-49DD-B366-3F7D47C623AE}" srcOrd="0" destOrd="3" presId="urn:microsoft.com/office/officeart/2005/8/layout/cycle4"/>
    <dgm:cxn modelId="{09727B3F-EFCF-4B99-8AF2-B19D7CCE4ACB}" type="presOf" srcId="{47942E46-8F99-492B-82C0-FE51EEACF3BF}" destId="{09D17B03-942E-49DD-B366-3F7D47C623AE}" srcOrd="0" destOrd="1" presId="urn:microsoft.com/office/officeart/2005/8/layout/cycle4"/>
    <dgm:cxn modelId="{DDF914F1-0027-42C4-88B8-EFEBC3A19908}" type="presOf" srcId="{3E5966A6-748E-4F42-BC61-DA0C039127AB}" destId="{FE3E0B75-0424-429A-8AD4-0982E935A339}" srcOrd="0" destOrd="2" presId="urn:microsoft.com/office/officeart/2005/8/layout/cycle4"/>
    <dgm:cxn modelId="{5B538D69-DDA6-4A03-A832-82BC6BB5F5F2}" type="presParOf" srcId="{F108A4A8-C24E-42D4-8E5D-915CF8BDDD76}" destId="{384D6891-F63C-4229-9E2A-23F215626509}" srcOrd="0" destOrd="0" presId="urn:microsoft.com/office/officeart/2005/8/layout/cycle4"/>
    <dgm:cxn modelId="{6B3F752A-2F9E-45B2-A72B-03FC33762B7E}" type="presParOf" srcId="{384D6891-F63C-4229-9E2A-23F215626509}" destId="{A02EB789-87D5-4FD1-8303-B89CA3B4F51D}" srcOrd="0" destOrd="0" presId="urn:microsoft.com/office/officeart/2005/8/layout/cycle4"/>
    <dgm:cxn modelId="{4362D28C-8E17-4F3C-8CE2-7422CE5C2688}" type="presParOf" srcId="{A02EB789-87D5-4FD1-8303-B89CA3B4F51D}" destId="{09D17B03-942E-49DD-B366-3F7D47C623AE}" srcOrd="0" destOrd="0" presId="urn:microsoft.com/office/officeart/2005/8/layout/cycle4"/>
    <dgm:cxn modelId="{37EEA025-011D-4A6D-9766-747A3DF92FA9}" type="presParOf" srcId="{A02EB789-87D5-4FD1-8303-B89CA3B4F51D}" destId="{CA94D735-7248-4FCC-88A0-C733E5F04DD1}" srcOrd="1" destOrd="0" presId="urn:microsoft.com/office/officeart/2005/8/layout/cycle4"/>
    <dgm:cxn modelId="{0E818963-C7A2-4935-82D2-9B93FA4D0863}" type="presParOf" srcId="{384D6891-F63C-4229-9E2A-23F215626509}" destId="{2D3B0F56-31A3-4C03-9254-40973CD8DFBB}" srcOrd="1" destOrd="0" presId="urn:microsoft.com/office/officeart/2005/8/layout/cycle4"/>
    <dgm:cxn modelId="{203CBE2E-3F0C-4ADC-971B-7167376FCD32}" type="presParOf" srcId="{2D3B0F56-31A3-4C03-9254-40973CD8DFBB}" destId="{AC599C82-5444-4E5D-BB89-5A75D6AFD33F}" srcOrd="0" destOrd="0" presId="urn:microsoft.com/office/officeart/2005/8/layout/cycle4"/>
    <dgm:cxn modelId="{970BDEF4-9882-48F5-ADA4-BBFB4C02DA64}" type="presParOf" srcId="{2D3B0F56-31A3-4C03-9254-40973CD8DFBB}" destId="{C1482495-781B-4FF1-BEF0-F21A86175B7A}" srcOrd="1" destOrd="0" presId="urn:microsoft.com/office/officeart/2005/8/layout/cycle4"/>
    <dgm:cxn modelId="{B43429B9-D617-4C11-ADD9-6D537CDFA97D}" type="presParOf" srcId="{384D6891-F63C-4229-9E2A-23F215626509}" destId="{B93691E1-957A-4842-8C16-9159F3414C15}" srcOrd="2" destOrd="0" presId="urn:microsoft.com/office/officeart/2005/8/layout/cycle4"/>
    <dgm:cxn modelId="{988A1552-16BA-4A7D-94CA-22507E74B77D}" type="presParOf" srcId="{B93691E1-957A-4842-8C16-9159F3414C15}" destId="{E7B5477D-FC5F-4EB3-931C-E69F98EA5FF0}" srcOrd="0" destOrd="0" presId="urn:microsoft.com/office/officeart/2005/8/layout/cycle4"/>
    <dgm:cxn modelId="{B408E50D-58F6-4CC0-808D-A424A26B13AB}" type="presParOf" srcId="{B93691E1-957A-4842-8C16-9159F3414C15}" destId="{A7384F78-15A5-4D90-BEDC-CA2019A16A07}" srcOrd="1" destOrd="0" presId="urn:microsoft.com/office/officeart/2005/8/layout/cycle4"/>
    <dgm:cxn modelId="{BD3753CC-CDED-4C11-8A80-129E34245A1C}" type="presParOf" srcId="{384D6891-F63C-4229-9E2A-23F215626509}" destId="{C7E00823-758B-4FD0-A949-4E01C1C824CC}" srcOrd="3" destOrd="0" presId="urn:microsoft.com/office/officeart/2005/8/layout/cycle4"/>
    <dgm:cxn modelId="{F24FC427-D791-46F9-A3D2-F5ED95814411}" type="presParOf" srcId="{C7E00823-758B-4FD0-A949-4E01C1C824CC}" destId="{FE3E0B75-0424-429A-8AD4-0982E935A339}" srcOrd="0" destOrd="0" presId="urn:microsoft.com/office/officeart/2005/8/layout/cycle4"/>
    <dgm:cxn modelId="{A911FDD8-1461-40CC-98C4-C2960F6C3048}" type="presParOf" srcId="{C7E00823-758B-4FD0-A949-4E01C1C824CC}" destId="{92CEC85A-651B-4CEC-B867-AEB5BB93D420}" srcOrd="1" destOrd="0" presId="urn:microsoft.com/office/officeart/2005/8/layout/cycle4"/>
    <dgm:cxn modelId="{C02788F8-0B57-42CE-AD6E-0D8A01896DBF}" type="presParOf" srcId="{384D6891-F63C-4229-9E2A-23F215626509}" destId="{56CBC935-4C31-4AE3-A10B-5E4C21552809}" srcOrd="4" destOrd="0" presId="urn:microsoft.com/office/officeart/2005/8/layout/cycle4"/>
    <dgm:cxn modelId="{7DA4F296-A979-4E26-BBCD-9C50540538EA}" type="presParOf" srcId="{F108A4A8-C24E-42D4-8E5D-915CF8BDDD76}" destId="{CDD392AB-F947-419D-A318-F1B4679D6E43}" srcOrd="1" destOrd="0" presId="urn:microsoft.com/office/officeart/2005/8/layout/cycle4"/>
    <dgm:cxn modelId="{100E9F7C-C256-4035-BB84-8136F876565A}" type="presParOf" srcId="{CDD392AB-F947-419D-A318-F1B4679D6E43}" destId="{0FE48BB9-CEFE-4181-AFF4-1A0E2FEA62CD}" srcOrd="0" destOrd="0" presId="urn:microsoft.com/office/officeart/2005/8/layout/cycle4"/>
    <dgm:cxn modelId="{5569E1A3-F92F-4B17-BA35-3B107B888102}" type="presParOf" srcId="{CDD392AB-F947-419D-A318-F1B4679D6E43}" destId="{21B22BA4-DFAD-4EF6-B400-053D13455CF5}" srcOrd="1" destOrd="0" presId="urn:microsoft.com/office/officeart/2005/8/layout/cycle4"/>
    <dgm:cxn modelId="{4100D136-ABCB-4EAC-A7D8-1AF822D3E9E7}" type="presParOf" srcId="{CDD392AB-F947-419D-A318-F1B4679D6E43}" destId="{0F3E7F8A-C898-4CCF-BA34-C37F765CA07E}" srcOrd="2" destOrd="0" presId="urn:microsoft.com/office/officeart/2005/8/layout/cycle4"/>
    <dgm:cxn modelId="{9B9A47CC-BBB3-44FC-9A47-D317C9B81DF0}" type="presParOf" srcId="{CDD392AB-F947-419D-A318-F1B4679D6E43}" destId="{D587F00B-FF49-405F-A05D-E13487FE7932}" srcOrd="3" destOrd="0" presId="urn:microsoft.com/office/officeart/2005/8/layout/cycle4"/>
    <dgm:cxn modelId="{8D5FDCF6-43FF-4560-8FD1-49DE47D1B8F5}" type="presParOf" srcId="{CDD392AB-F947-419D-A318-F1B4679D6E43}" destId="{5F8BFFD4-36F9-4F36-AC09-ACFF639D5B7D}" srcOrd="4" destOrd="0" presId="urn:microsoft.com/office/officeart/2005/8/layout/cycle4"/>
    <dgm:cxn modelId="{5C122360-B7FD-4E6B-BD67-4D6163EBC4A0}" type="presParOf" srcId="{F108A4A8-C24E-42D4-8E5D-915CF8BDDD76}" destId="{1358774A-EA31-476D-A03C-B7FFAE2F8EA2}" srcOrd="2" destOrd="0" presId="urn:microsoft.com/office/officeart/2005/8/layout/cycle4"/>
    <dgm:cxn modelId="{C8FA4F24-A6DC-42C1-B8BB-3A0AE5D0159A}" type="presParOf" srcId="{F108A4A8-C24E-42D4-8E5D-915CF8BDDD76}" destId="{4B31CCF0-0780-48BE-863A-46BBC010FF5C}"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1AF8512-4288-44EF-82C9-6455C4BDA247}" type="doc">
      <dgm:prSet loTypeId="urn:microsoft.com/office/officeart/2005/8/layout/hProcess10" loCatId="picture" qsTypeId="urn:microsoft.com/office/officeart/2005/8/quickstyle/simple1" qsCatId="simple" csTypeId="urn:microsoft.com/office/officeart/2005/8/colors/accent0_3" csCatId="mainScheme" phldr="1"/>
      <dgm:spPr/>
      <dgm:t>
        <a:bodyPr/>
        <a:lstStyle/>
        <a:p>
          <a:endParaRPr lang="en-US"/>
        </a:p>
      </dgm:t>
    </dgm:pt>
    <dgm:pt modelId="{575D1685-5600-4651-B102-9B47D0FBB1D5}">
      <dgm:prSet phldrT="[Text]" custT="1"/>
      <dgm:spPr>
        <a:solidFill>
          <a:srgbClr val="002060"/>
        </a:solidFill>
      </dgm:spPr>
      <dgm:t>
        <a:bodyPr/>
        <a:lstStyle/>
        <a:p>
          <a:pPr algn="ctr"/>
          <a:r>
            <a:rPr lang="en-US" sz="1800" b="1" u="sng" dirty="0" smtClean="0"/>
            <a:t>Users</a:t>
          </a:r>
          <a:endParaRPr lang="en-US" sz="1800" b="1" u="sng" dirty="0"/>
        </a:p>
      </dgm:t>
    </dgm:pt>
    <dgm:pt modelId="{C01C2412-9100-4AD9-938F-88BD89FE4444}" type="parTrans" cxnId="{4056D071-3335-4F47-902C-A4F601B9E9B9}">
      <dgm:prSet/>
      <dgm:spPr/>
      <dgm:t>
        <a:bodyPr/>
        <a:lstStyle/>
        <a:p>
          <a:endParaRPr lang="en-US"/>
        </a:p>
      </dgm:t>
    </dgm:pt>
    <dgm:pt modelId="{8810E65C-1DF5-4D20-AB7D-1625F76F1C5E}" type="sibTrans" cxnId="{4056D071-3335-4F47-902C-A4F601B9E9B9}">
      <dgm:prSet/>
      <dgm:spPr/>
      <dgm:t>
        <a:bodyPr/>
        <a:lstStyle/>
        <a:p>
          <a:endParaRPr lang="en-US" dirty="0"/>
        </a:p>
      </dgm:t>
    </dgm:pt>
    <dgm:pt modelId="{911DB942-0A93-4B27-8B7E-B51B0A0B0688}">
      <dgm:prSet phldrT="[Text]" custT="1"/>
      <dgm:spPr>
        <a:solidFill>
          <a:srgbClr val="002060"/>
        </a:solidFill>
      </dgm:spPr>
      <dgm:t>
        <a:bodyPr/>
        <a:lstStyle/>
        <a:p>
          <a:pPr algn="ctr"/>
          <a:r>
            <a:rPr lang="en-US" sz="1800" b="1" u="sng" dirty="0" smtClean="0"/>
            <a:t>Interface</a:t>
          </a:r>
          <a:endParaRPr lang="en-US" sz="1800" b="1" u="sng" dirty="0"/>
        </a:p>
      </dgm:t>
    </dgm:pt>
    <dgm:pt modelId="{C7377272-EE0A-4C1A-9A81-FBD040740FAF}" type="parTrans" cxnId="{2B663053-9150-4026-9970-24D5E7E6545F}">
      <dgm:prSet/>
      <dgm:spPr/>
      <dgm:t>
        <a:bodyPr/>
        <a:lstStyle/>
        <a:p>
          <a:endParaRPr lang="en-US"/>
        </a:p>
      </dgm:t>
    </dgm:pt>
    <dgm:pt modelId="{E432E140-8C52-46D8-9CEF-DE8FAA28A494}" type="sibTrans" cxnId="{2B663053-9150-4026-9970-24D5E7E6545F}">
      <dgm:prSet/>
      <dgm:spPr/>
      <dgm:t>
        <a:bodyPr/>
        <a:lstStyle/>
        <a:p>
          <a:endParaRPr lang="en-US" dirty="0"/>
        </a:p>
      </dgm:t>
    </dgm:pt>
    <dgm:pt modelId="{4F216B16-F7C8-4755-80E6-EA972C9D1001}">
      <dgm:prSet phldrT="[Text]" custT="1"/>
      <dgm:spPr>
        <a:solidFill>
          <a:srgbClr val="002060"/>
        </a:solidFill>
      </dgm:spPr>
      <dgm:t>
        <a:bodyPr/>
        <a:lstStyle/>
        <a:p>
          <a:pPr algn="ctr"/>
          <a:r>
            <a:rPr lang="en-US" sz="1200" b="1" u="sng" dirty="0" smtClean="0"/>
            <a:t>Systems</a:t>
          </a:r>
          <a:r>
            <a:rPr lang="en-US" sz="1000" b="1" dirty="0" smtClean="0"/>
            <a:t/>
          </a:r>
          <a:br>
            <a:rPr lang="en-US" sz="1000" b="1" dirty="0" smtClean="0"/>
          </a:br>
          <a:r>
            <a:rPr lang="en-US" sz="500" b="1" dirty="0" smtClean="0"/>
            <a:t/>
          </a:r>
          <a:br>
            <a:rPr lang="en-US" sz="500" b="1" dirty="0" smtClean="0"/>
          </a:br>
          <a:r>
            <a:rPr lang="en-US" sz="1000" b="1" u="sng" dirty="0" smtClean="0"/>
            <a:t>DSS Systems</a:t>
          </a:r>
          <a:endParaRPr lang="en-US" sz="1000" b="1" dirty="0"/>
        </a:p>
      </dgm:t>
    </dgm:pt>
    <dgm:pt modelId="{CA2C3937-F1E9-4978-A525-E062B18C4F02}" type="parTrans" cxnId="{79C9739C-FC9B-423C-A9FB-02870AA40B8A}">
      <dgm:prSet/>
      <dgm:spPr/>
      <dgm:t>
        <a:bodyPr/>
        <a:lstStyle/>
        <a:p>
          <a:endParaRPr lang="en-US"/>
        </a:p>
      </dgm:t>
    </dgm:pt>
    <dgm:pt modelId="{28A6A254-8CDF-45BD-972F-AE25DD72EF4B}" type="sibTrans" cxnId="{79C9739C-FC9B-423C-A9FB-02870AA40B8A}">
      <dgm:prSet/>
      <dgm:spPr/>
      <dgm:t>
        <a:bodyPr/>
        <a:lstStyle/>
        <a:p>
          <a:endParaRPr lang="en-US"/>
        </a:p>
      </dgm:t>
    </dgm:pt>
    <dgm:pt modelId="{B86768CC-70B1-4BD2-ABC4-CA3BF39DA247}">
      <dgm:prSet phldrT="[Text]" custT="1"/>
      <dgm:spPr>
        <a:solidFill>
          <a:srgbClr val="002060"/>
        </a:solidFill>
      </dgm:spPr>
      <dgm:t>
        <a:bodyPr/>
        <a:lstStyle/>
        <a:p>
          <a:pPr algn="ctr"/>
          <a:r>
            <a:rPr lang="en-US" sz="1200" b="1" dirty="0" smtClean="0"/>
            <a:t>Industry</a:t>
          </a:r>
          <a:endParaRPr lang="en-US" sz="1200" b="1" dirty="0"/>
        </a:p>
      </dgm:t>
    </dgm:pt>
    <dgm:pt modelId="{39366EDB-7656-47AD-B675-FEABCBAC350A}" type="parTrans" cxnId="{5C487EE3-2B94-404D-8B2A-66266509F7D6}">
      <dgm:prSet/>
      <dgm:spPr/>
      <dgm:t>
        <a:bodyPr/>
        <a:lstStyle/>
        <a:p>
          <a:endParaRPr lang="en-US"/>
        </a:p>
      </dgm:t>
    </dgm:pt>
    <dgm:pt modelId="{3E44431F-DAA7-413E-9221-5EA50D008351}" type="sibTrans" cxnId="{5C487EE3-2B94-404D-8B2A-66266509F7D6}">
      <dgm:prSet/>
      <dgm:spPr/>
      <dgm:t>
        <a:bodyPr/>
        <a:lstStyle/>
        <a:p>
          <a:endParaRPr lang="en-US"/>
        </a:p>
      </dgm:t>
    </dgm:pt>
    <dgm:pt modelId="{97EA5E0A-39FE-4041-B7F2-2E36A3793124}">
      <dgm:prSet phldrT="[Text]" custT="1"/>
      <dgm:spPr>
        <a:solidFill>
          <a:srgbClr val="002060"/>
        </a:solidFill>
      </dgm:spPr>
      <dgm:t>
        <a:bodyPr/>
        <a:lstStyle/>
        <a:p>
          <a:pPr algn="ctr"/>
          <a:endParaRPr lang="en-US" sz="1200" b="1" dirty="0"/>
        </a:p>
      </dgm:t>
    </dgm:pt>
    <dgm:pt modelId="{525D906F-1A15-4593-8087-009BAF24C0E4}" type="parTrans" cxnId="{5C525A92-15CA-424A-91B1-FBC9C7E24F05}">
      <dgm:prSet/>
      <dgm:spPr/>
      <dgm:t>
        <a:bodyPr/>
        <a:lstStyle/>
        <a:p>
          <a:endParaRPr lang="en-US"/>
        </a:p>
      </dgm:t>
    </dgm:pt>
    <dgm:pt modelId="{252E1EA6-02D6-4D8D-AB27-F2DC7DCAABEA}" type="sibTrans" cxnId="{5C525A92-15CA-424A-91B1-FBC9C7E24F05}">
      <dgm:prSet/>
      <dgm:spPr/>
      <dgm:t>
        <a:bodyPr/>
        <a:lstStyle/>
        <a:p>
          <a:endParaRPr lang="en-US"/>
        </a:p>
      </dgm:t>
    </dgm:pt>
    <dgm:pt modelId="{1716F5A0-041F-45F9-95C9-AFBCC69ED633}">
      <dgm:prSet phldrT="[Text]" custT="1"/>
      <dgm:spPr>
        <a:solidFill>
          <a:srgbClr val="002060"/>
        </a:solidFill>
      </dgm:spPr>
      <dgm:t>
        <a:bodyPr/>
        <a:lstStyle/>
        <a:p>
          <a:pPr algn="ctr"/>
          <a:r>
            <a:rPr lang="en-US" sz="1200" b="1" dirty="0" smtClean="0"/>
            <a:t>Government</a:t>
          </a:r>
          <a:endParaRPr lang="en-US" sz="1200" b="1" dirty="0"/>
        </a:p>
      </dgm:t>
    </dgm:pt>
    <dgm:pt modelId="{862631FA-F512-4CB7-82A1-A34654CB8443}" type="parTrans" cxnId="{A7A35794-0691-477A-91EC-B78BD178F686}">
      <dgm:prSet/>
      <dgm:spPr/>
      <dgm:t>
        <a:bodyPr/>
        <a:lstStyle/>
        <a:p>
          <a:endParaRPr lang="en-US"/>
        </a:p>
      </dgm:t>
    </dgm:pt>
    <dgm:pt modelId="{F5CA767B-1A23-466D-839F-C3777EBE32E4}" type="sibTrans" cxnId="{A7A35794-0691-477A-91EC-B78BD178F686}">
      <dgm:prSet/>
      <dgm:spPr/>
      <dgm:t>
        <a:bodyPr/>
        <a:lstStyle/>
        <a:p>
          <a:endParaRPr lang="en-US"/>
        </a:p>
      </dgm:t>
    </dgm:pt>
    <dgm:pt modelId="{E2AC72BC-090F-4FC8-AEE3-A76608D4D626}">
      <dgm:prSet phldrT="[Text]" custT="1"/>
      <dgm:spPr>
        <a:solidFill>
          <a:srgbClr val="002060"/>
        </a:solidFill>
      </dgm:spPr>
      <dgm:t>
        <a:bodyPr/>
        <a:lstStyle/>
        <a:p>
          <a:pPr algn="ctr"/>
          <a:endParaRPr lang="en-US" sz="1200" b="1" dirty="0"/>
        </a:p>
      </dgm:t>
    </dgm:pt>
    <dgm:pt modelId="{2174B38E-10D1-4443-AC35-48222E689712}" type="parTrans" cxnId="{A98E23B1-04D5-4636-B20F-B9DE5E8B3A41}">
      <dgm:prSet/>
      <dgm:spPr/>
      <dgm:t>
        <a:bodyPr/>
        <a:lstStyle/>
        <a:p>
          <a:endParaRPr lang="en-US"/>
        </a:p>
      </dgm:t>
    </dgm:pt>
    <dgm:pt modelId="{92F54B03-BBF1-46FA-A4B1-F56CB8294278}" type="sibTrans" cxnId="{A98E23B1-04D5-4636-B20F-B9DE5E8B3A41}">
      <dgm:prSet/>
      <dgm:spPr/>
      <dgm:t>
        <a:bodyPr/>
        <a:lstStyle/>
        <a:p>
          <a:endParaRPr lang="en-US"/>
        </a:p>
      </dgm:t>
    </dgm:pt>
    <dgm:pt modelId="{5A3D58AD-DF2E-4239-96A1-403C69963078}">
      <dgm:prSet phldrT="[Text]" custT="1"/>
      <dgm:spPr>
        <a:solidFill>
          <a:srgbClr val="002060"/>
        </a:solidFill>
      </dgm:spPr>
      <dgm:t>
        <a:bodyPr/>
        <a:lstStyle/>
        <a:p>
          <a:pPr algn="ctr"/>
          <a:r>
            <a:rPr lang="en-US" sz="1800" b="1" u="sng" dirty="0" smtClean="0"/>
            <a:t>Access</a:t>
          </a:r>
          <a:endParaRPr lang="en-US" sz="1800" b="1" u="sng" dirty="0"/>
        </a:p>
      </dgm:t>
    </dgm:pt>
    <dgm:pt modelId="{4D3C7039-3FDE-431E-B2C5-B825E4A28636}" type="sibTrans" cxnId="{6F5E9CA6-74D6-4272-BE64-87BC79A074A8}">
      <dgm:prSet/>
      <dgm:spPr/>
      <dgm:t>
        <a:bodyPr/>
        <a:lstStyle/>
        <a:p>
          <a:endParaRPr lang="en-US" dirty="0"/>
        </a:p>
      </dgm:t>
    </dgm:pt>
    <dgm:pt modelId="{8B74EBD6-0737-4C17-B2D7-5B2158C9B0E4}" type="parTrans" cxnId="{6F5E9CA6-74D6-4272-BE64-87BC79A074A8}">
      <dgm:prSet/>
      <dgm:spPr/>
      <dgm:t>
        <a:bodyPr/>
        <a:lstStyle/>
        <a:p>
          <a:endParaRPr lang="en-US"/>
        </a:p>
      </dgm:t>
    </dgm:pt>
    <dgm:pt modelId="{8A443210-6C1D-4283-BEFB-BE6D2C257197}">
      <dgm:prSet phldrT="[Text]" custT="1"/>
      <dgm:spPr>
        <a:solidFill>
          <a:srgbClr val="002060"/>
        </a:solidFill>
      </dgm:spPr>
      <dgm:t>
        <a:bodyPr/>
        <a:lstStyle/>
        <a:p>
          <a:pPr algn="ctr"/>
          <a:r>
            <a:rPr lang="en-US" sz="1200" b="1" dirty="0" smtClean="0"/>
            <a:t>Single Point of Entry</a:t>
          </a:r>
          <a:endParaRPr lang="en-US" sz="1200" b="1" dirty="0"/>
        </a:p>
      </dgm:t>
    </dgm:pt>
    <dgm:pt modelId="{AB530EB4-B145-420A-9725-9ACA60ABCCA1}" type="parTrans" cxnId="{49D60BC7-70E9-4CF7-A0CB-799AA0216935}">
      <dgm:prSet/>
      <dgm:spPr/>
      <dgm:t>
        <a:bodyPr/>
        <a:lstStyle/>
        <a:p>
          <a:endParaRPr lang="en-US"/>
        </a:p>
      </dgm:t>
    </dgm:pt>
    <dgm:pt modelId="{154451F1-BD65-4602-B558-42CC23ABB64B}" type="sibTrans" cxnId="{49D60BC7-70E9-4CF7-A0CB-799AA0216935}">
      <dgm:prSet/>
      <dgm:spPr/>
      <dgm:t>
        <a:bodyPr/>
        <a:lstStyle/>
        <a:p>
          <a:endParaRPr lang="en-US"/>
        </a:p>
      </dgm:t>
    </dgm:pt>
    <dgm:pt modelId="{C16E5FED-B749-41D6-AC47-1860D484F2C6}">
      <dgm:prSet phldrT="[Text]" custT="1"/>
      <dgm:spPr>
        <a:solidFill>
          <a:srgbClr val="002060"/>
        </a:solidFill>
      </dgm:spPr>
      <dgm:t>
        <a:bodyPr/>
        <a:lstStyle/>
        <a:p>
          <a:pPr algn="ctr"/>
          <a:endParaRPr lang="en-US" sz="1200" b="1" dirty="0"/>
        </a:p>
      </dgm:t>
    </dgm:pt>
    <dgm:pt modelId="{E67CB105-1862-4D95-B2B0-763F448BD58A}" type="parTrans" cxnId="{EF29EF66-8EB2-406D-B414-98BB84A55FDB}">
      <dgm:prSet/>
      <dgm:spPr/>
      <dgm:t>
        <a:bodyPr/>
        <a:lstStyle/>
        <a:p>
          <a:endParaRPr lang="en-US"/>
        </a:p>
      </dgm:t>
    </dgm:pt>
    <dgm:pt modelId="{EB0EF5FB-E7F0-4298-8AF5-8B05ECBE7589}" type="sibTrans" cxnId="{EF29EF66-8EB2-406D-B414-98BB84A55FDB}">
      <dgm:prSet/>
      <dgm:spPr/>
      <dgm:t>
        <a:bodyPr/>
        <a:lstStyle/>
        <a:p>
          <a:endParaRPr lang="en-US"/>
        </a:p>
      </dgm:t>
    </dgm:pt>
    <dgm:pt modelId="{E4CE03C8-10CB-4D12-899F-668ACCBA9559}">
      <dgm:prSet phldrT="[Text]" custT="1"/>
      <dgm:spPr>
        <a:solidFill>
          <a:srgbClr val="002060"/>
        </a:solidFill>
      </dgm:spPr>
      <dgm:t>
        <a:bodyPr/>
        <a:lstStyle/>
        <a:p>
          <a:pPr algn="ctr"/>
          <a:r>
            <a:rPr lang="en-US" sz="1200" b="1" dirty="0" smtClean="0"/>
            <a:t>NCAISS (PKI/CAC) Login</a:t>
          </a:r>
          <a:endParaRPr lang="en-US" sz="1200" b="1" dirty="0"/>
        </a:p>
      </dgm:t>
    </dgm:pt>
    <dgm:pt modelId="{ED0D57AA-7FD3-4546-B24C-610BA96733D4}" type="parTrans" cxnId="{2DEE98AE-19E4-47BC-ADCE-B9B73489DCE6}">
      <dgm:prSet/>
      <dgm:spPr/>
      <dgm:t>
        <a:bodyPr/>
        <a:lstStyle/>
        <a:p>
          <a:endParaRPr lang="en-US"/>
        </a:p>
      </dgm:t>
    </dgm:pt>
    <dgm:pt modelId="{3F972596-C76C-4105-BDAB-E7B03CD41B22}" type="sibTrans" cxnId="{2DEE98AE-19E4-47BC-ADCE-B9B73489DCE6}">
      <dgm:prSet/>
      <dgm:spPr/>
      <dgm:t>
        <a:bodyPr/>
        <a:lstStyle/>
        <a:p>
          <a:endParaRPr lang="en-US"/>
        </a:p>
      </dgm:t>
    </dgm:pt>
    <dgm:pt modelId="{DD0F749A-AE3C-4C8E-B4D1-EC58F10521F8}">
      <dgm:prSet phldrT="[Text]" custT="1"/>
      <dgm:spPr>
        <a:solidFill>
          <a:srgbClr val="002060"/>
        </a:solidFill>
      </dgm:spPr>
      <dgm:t>
        <a:bodyPr/>
        <a:lstStyle/>
        <a:p>
          <a:pPr algn="ctr"/>
          <a:endParaRPr lang="en-US" sz="1200" b="1" dirty="0"/>
        </a:p>
      </dgm:t>
    </dgm:pt>
    <dgm:pt modelId="{A49CA055-C814-4943-8A1E-E0CBEBA9A25D}" type="parTrans" cxnId="{D1B25590-A5F0-4B0D-95A6-ED4D970FFF41}">
      <dgm:prSet/>
      <dgm:spPr/>
      <dgm:t>
        <a:bodyPr/>
        <a:lstStyle/>
        <a:p>
          <a:endParaRPr lang="en-US"/>
        </a:p>
      </dgm:t>
    </dgm:pt>
    <dgm:pt modelId="{67E98AED-F2AC-4131-9FF0-CAE743E67F80}" type="sibTrans" cxnId="{D1B25590-A5F0-4B0D-95A6-ED4D970FFF41}">
      <dgm:prSet/>
      <dgm:spPr/>
      <dgm:t>
        <a:bodyPr/>
        <a:lstStyle/>
        <a:p>
          <a:endParaRPr lang="en-US"/>
        </a:p>
      </dgm:t>
    </dgm:pt>
    <dgm:pt modelId="{BE1C128F-932C-4E64-B485-D28AA5213C90}">
      <dgm:prSet phldrT="[Text]" custT="1"/>
      <dgm:spPr>
        <a:solidFill>
          <a:srgbClr val="002060"/>
        </a:solidFill>
      </dgm:spPr>
      <dgm:t>
        <a:bodyPr/>
        <a:lstStyle/>
        <a:p>
          <a:pPr algn="ctr"/>
          <a:r>
            <a:rPr lang="en-US" sz="1200" b="1" dirty="0" smtClean="0"/>
            <a:t>Role Based Privileges and Access</a:t>
          </a:r>
          <a:endParaRPr lang="en-US" sz="1200" b="1" dirty="0"/>
        </a:p>
      </dgm:t>
    </dgm:pt>
    <dgm:pt modelId="{963E91BA-1DDC-44C3-9688-29D424C64DCA}" type="parTrans" cxnId="{B7B84620-DF55-4296-A61B-E1C82F3140F2}">
      <dgm:prSet/>
      <dgm:spPr/>
      <dgm:t>
        <a:bodyPr/>
        <a:lstStyle/>
        <a:p>
          <a:endParaRPr lang="en-US"/>
        </a:p>
      </dgm:t>
    </dgm:pt>
    <dgm:pt modelId="{002F0DFE-BFE3-4903-927C-090424EB1F97}" type="sibTrans" cxnId="{B7B84620-DF55-4296-A61B-E1C82F3140F2}">
      <dgm:prSet/>
      <dgm:spPr/>
      <dgm:t>
        <a:bodyPr/>
        <a:lstStyle/>
        <a:p>
          <a:endParaRPr lang="en-US"/>
        </a:p>
      </dgm:t>
    </dgm:pt>
    <dgm:pt modelId="{6416AE86-80BF-44AC-9C57-0EFB577B0A5A}">
      <dgm:prSet phldrT="[Text]" custT="1"/>
      <dgm:spPr>
        <a:solidFill>
          <a:srgbClr val="002060"/>
        </a:solidFill>
      </dgm:spPr>
      <dgm:t>
        <a:bodyPr/>
        <a:lstStyle/>
        <a:p>
          <a:pPr algn="ctr"/>
          <a:endParaRPr lang="en-US" sz="800" b="1" dirty="0"/>
        </a:p>
      </dgm:t>
    </dgm:pt>
    <dgm:pt modelId="{8B5658BE-24AE-4B69-8301-613CCCC40CCD}" type="parTrans" cxnId="{718E1AEC-3D1A-4B5C-8991-EC92CB59E760}">
      <dgm:prSet/>
      <dgm:spPr/>
      <dgm:t>
        <a:bodyPr/>
        <a:lstStyle/>
        <a:p>
          <a:endParaRPr lang="en-US"/>
        </a:p>
      </dgm:t>
    </dgm:pt>
    <dgm:pt modelId="{A2E4814B-F379-4840-B8AB-5048E591D26C}" type="sibTrans" cxnId="{718E1AEC-3D1A-4B5C-8991-EC92CB59E760}">
      <dgm:prSet/>
      <dgm:spPr/>
      <dgm:t>
        <a:bodyPr/>
        <a:lstStyle/>
        <a:p>
          <a:endParaRPr lang="en-US"/>
        </a:p>
      </dgm:t>
    </dgm:pt>
    <dgm:pt modelId="{C5421BB1-5503-4B08-8F2B-B0C9200474E6}">
      <dgm:prSet phldrT="[Text]" custT="1"/>
      <dgm:spPr>
        <a:solidFill>
          <a:srgbClr val="002060"/>
        </a:solidFill>
      </dgm:spPr>
      <dgm:t>
        <a:bodyPr/>
        <a:lstStyle/>
        <a:p>
          <a:pPr algn="ctr"/>
          <a:r>
            <a:rPr lang="en-US" sz="1200" b="1" dirty="0" smtClean="0"/>
            <a:t>Analytics, </a:t>
          </a:r>
          <a:br>
            <a:rPr lang="en-US" sz="1200" b="1" dirty="0" smtClean="0"/>
          </a:br>
          <a:r>
            <a:rPr lang="en-US" sz="1200" b="1" dirty="0" smtClean="0"/>
            <a:t>Automated </a:t>
          </a:r>
          <a:br>
            <a:rPr lang="en-US" sz="1200" b="1" dirty="0" smtClean="0"/>
          </a:br>
          <a:r>
            <a:rPr lang="en-US" sz="1200" b="1" dirty="0" smtClean="0"/>
            <a:t>Business Management, Workflows</a:t>
          </a:r>
          <a:endParaRPr lang="en-US" sz="1200" b="1" dirty="0"/>
        </a:p>
      </dgm:t>
    </dgm:pt>
    <dgm:pt modelId="{2E4B6817-37B2-4839-943C-42592B8AF0C8}" type="parTrans" cxnId="{7DB66DE7-5579-4AE7-9591-9FC2202A2970}">
      <dgm:prSet/>
      <dgm:spPr/>
      <dgm:t>
        <a:bodyPr/>
        <a:lstStyle/>
        <a:p>
          <a:endParaRPr lang="en-US"/>
        </a:p>
      </dgm:t>
    </dgm:pt>
    <dgm:pt modelId="{466E319F-D235-4C60-9D7A-0E183EC4C14D}" type="sibTrans" cxnId="{7DB66DE7-5579-4AE7-9591-9FC2202A2970}">
      <dgm:prSet/>
      <dgm:spPr/>
      <dgm:t>
        <a:bodyPr/>
        <a:lstStyle/>
        <a:p>
          <a:endParaRPr lang="en-US"/>
        </a:p>
      </dgm:t>
    </dgm:pt>
    <dgm:pt modelId="{44EED33F-76E7-4FC9-9C53-48ABBEA6711F}">
      <dgm:prSet phldrT="[Text]" custT="1"/>
      <dgm:spPr>
        <a:solidFill>
          <a:srgbClr val="002060"/>
        </a:solidFill>
      </dgm:spPr>
      <dgm:t>
        <a:bodyPr/>
        <a:lstStyle/>
        <a:p>
          <a:pPr algn="ctr"/>
          <a:endParaRPr lang="en-US" sz="800" b="1" dirty="0"/>
        </a:p>
      </dgm:t>
    </dgm:pt>
    <dgm:pt modelId="{5D79E63D-82A8-4DC7-BEB1-4B03BB46F61A}" type="parTrans" cxnId="{4FFA57B4-1A1C-4893-96ED-596E05F76244}">
      <dgm:prSet/>
      <dgm:spPr/>
      <dgm:t>
        <a:bodyPr/>
        <a:lstStyle/>
        <a:p>
          <a:endParaRPr lang="en-US"/>
        </a:p>
      </dgm:t>
    </dgm:pt>
    <dgm:pt modelId="{C0A4573C-5A3F-4AB9-B6E0-3D8132DE40A6}" type="sibTrans" cxnId="{4FFA57B4-1A1C-4893-96ED-596E05F76244}">
      <dgm:prSet/>
      <dgm:spPr/>
      <dgm:t>
        <a:bodyPr/>
        <a:lstStyle/>
        <a:p>
          <a:endParaRPr lang="en-US"/>
        </a:p>
      </dgm:t>
    </dgm:pt>
    <dgm:pt modelId="{0484A1B2-758A-494C-B94F-1DE1DB781D66}">
      <dgm:prSet custT="1"/>
      <dgm:spPr>
        <a:solidFill>
          <a:srgbClr val="002060"/>
        </a:solidFill>
      </dgm:spPr>
      <dgm:t>
        <a:bodyPr/>
        <a:lstStyle/>
        <a:p>
          <a:pPr algn="ctr"/>
          <a:r>
            <a:rPr lang="en-US" sz="1000" b="1" dirty="0" smtClean="0"/>
            <a:t>ISFD Replacement</a:t>
          </a:r>
          <a:endParaRPr lang="en-US" sz="1000" dirty="0"/>
        </a:p>
      </dgm:t>
    </dgm:pt>
    <dgm:pt modelId="{ED118F24-A315-43AA-91A3-5210864667AE}" type="parTrans" cxnId="{00C1B4C0-C9BB-4765-B9A8-28652AE3E13E}">
      <dgm:prSet/>
      <dgm:spPr/>
      <dgm:t>
        <a:bodyPr/>
        <a:lstStyle/>
        <a:p>
          <a:endParaRPr lang="en-US"/>
        </a:p>
      </dgm:t>
    </dgm:pt>
    <dgm:pt modelId="{CF1ED521-4C5D-4A80-A9EA-C4F400146AAB}" type="sibTrans" cxnId="{00C1B4C0-C9BB-4765-B9A8-28652AE3E13E}">
      <dgm:prSet/>
      <dgm:spPr/>
      <dgm:t>
        <a:bodyPr/>
        <a:lstStyle/>
        <a:p>
          <a:endParaRPr lang="en-US"/>
        </a:p>
      </dgm:t>
    </dgm:pt>
    <dgm:pt modelId="{ADA69057-E8B0-41E7-BBD5-D77700A6F362}">
      <dgm:prSet custT="1"/>
      <dgm:spPr>
        <a:solidFill>
          <a:srgbClr val="002060"/>
        </a:solidFill>
      </dgm:spPr>
      <dgm:t>
        <a:bodyPr/>
        <a:lstStyle/>
        <a:p>
          <a:pPr algn="ctr"/>
          <a:r>
            <a:rPr lang="en-US" sz="1000" b="1" dirty="0" smtClean="0"/>
            <a:t>ODAA BMS</a:t>
          </a:r>
          <a:endParaRPr lang="en-US" sz="1000" dirty="0"/>
        </a:p>
      </dgm:t>
    </dgm:pt>
    <dgm:pt modelId="{417DA825-5126-48A6-A338-C761D14E9E47}" type="parTrans" cxnId="{92613C38-C4DF-46E0-9207-F41E2C52DACE}">
      <dgm:prSet/>
      <dgm:spPr/>
      <dgm:t>
        <a:bodyPr/>
        <a:lstStyle/>
        <a:p>
          <a:endParaRPr lang="en-US"/>
        </a:p>
      </dgm:t>
    </dgm:pt>
    <dgm:pt modelId="{36062DE1-FC49-47F6-B8E2-3E991CD5BA2E}" type="sibTrans" cxnId="{92613C38-C4DF-46E0-9207-F41E2C52DACE}">
      <dgm:prSet/>
      <dgm:spPr/>
      <dgm:t>
        <a:bodyPr/>
        <a:lstStyle/>
        <a:p>
          <a:endParaRPr lang="en-US"/>
        </a:p>
      </dgm:t>
    </dgm:pt>
    <dgm:pt modelId="{608AA87F-EC4C-4095-8B98-8AF24DE10E33}">
      <dgm:prSet custT="1"/>
      <dgm:spPr>
        <a:solidFill>
          <a:srgbClr val="002060"/>
        </a:solidFill>
      </dgm:spPr>
      <dgm:t>
        <a:bodyPr/>
        <a:lstStyle/>
        <a:p>
          <a:pPr algn="ctr"/>
          <a:r>
            <a:rPr lang="en-US" sz="1000" b="1" dirty="0" smtClean="0"/>
            <a:t>NCCS (DD254)</a:t>
          </a:r>
          <a:endParaRPr lang="en-US" sz="1000" dirty="0"/>
        </a:p>
      </dgm:t>
    </dgm:pt>
    <dgm:pt modelId="{39E0BBC2-237B-4F14-A27C-EA41AD2385BE}" type="parTrans" cxnId="{82E5BD2E-7AF2-4C7D-AF09-796F7013B38D}">
      <dgm:prSet/>
      <dgm:spPr/>
      <dgm:t>
        <a:bodyPr/>
        <a:lstStyle/>
        <a:p>
          <a:endParaRPr lang="en-US"/>
        </a:p>
      </dgm:t>
    </dgm:pt>
    <dgm:pt modelId="{9A768B71-F042-4A5F-8BF7-370629496716}" type="sibTrans" cxnId="{82E5BD2E-7AF2-4C7D-AF09-796F7013B38D}">
      <dgm:prSet/>
      <dgm:spPr/>
      <dgm:t>
        <a:bodyPr/>
        <a:lstStyle/>
        <a:p>
          <a:endParaRPr lang="en-US"/>
        </a:p>
      </dgm:t>
    </dgm:pt>
    <dgm:pt modelId="{3EAB8CD8-866E-42E7-A761-3243D85CE201}">
      <dgm:prSet custT="1"/>
      <dgm:spPr>
        <a:solidFill>
          <a:srgbClr val="002060"/>
        </a:solidFill>
      </dgm:spPr>
      <dgm:t>
        <a:bodyPr/>
        <a:lstStyle/>
        <a:p>
          <a:pPr algn="ctr"/>
          <a:r>
            <a:rPr lang="en-US" sz="1000" b="1" dirty="0" smtClean="0"/>
            <a:t>STEPP</a:t>
          </a:r>
          <a:endParaRPr lang="en-US" sz="1000" dirty="0"/>
        </a:p>
      </dgm:t>
    </dgm:pt>
    <dgm:pt modelId="{00D68D8E-3C58-4F5D-82EE-A0B7A5C8017B}" type="parTrans" cxnId="{42FB0656-8B25-4F41-B437-1C3F63BB04B7}">
      <dgm:prSet/>
      <dgm:spPr/>
      <dgm:t>
        <a:bodyPr/>
        <a:lstStyle/>
        <a:p>
          <a:endParaRPr lang="en-US"/>
        </a:p>
      </dgm:t>
    </dgm:pt>
    <dgm:pt modelId="{D7A8DA96-506D-4008-A809-C2996C0E505D}" type="sibTrans" cxnId="{42FB0656-8B25-4F41-B437-1C3F63BB04B7}">
      <dgm:prSet/>
      <dgm:spPr/>
      <dgm:t>
        <a:bodyPr/>
        <a:lstStyle/>
        <a:p>
          <a:endParaRPr lang="en-US"/>
        </a:p>
      </dgm:t>
    </dgm:pt>
    <dgm:pt modelId="{803D207A-28A1-411E-B982-C9D2F2FC7C6B}">
      <dgm:prSet custT="1"/>
      <dgm:spPr>
        <a:solidFill>
          <a:srgbClr val="002060"/>
        </a:solidFill>
      </dgm:spPr>
      <dgm:t>
        <a:bodyPr/>
        <a:lstStyle/>
        <a:p>
          <a:pPr algn="ctr"/>
          <a:r>
            <a:rPr lang="en-US" sz="1000" b="1" dirty="0" smtClean="0"/>
            <a:t>e-FCL</a:t>
          </a:r>
          <a:endParaRPr lang="en-US" sz="1000" dirty="0"/>
        </a:p>
      </dgm:t>
    </dgm:pt>
    <dgm:pt modelId="{4D3159BB-6394-4912-A564-D007F840FB7E}" type="parTrans" cxnId="{C1E7D323-6AC6-4444-8BDE-37EBE0C7590D}">
      <dgm:prSet/>
      <dgm:spPr/>
      <dgm:t>
        <a:bodyPr/>
        <a:lstStyle/>
        <a:p>
          <a:endParaRPr lang="en-US"/>
        </a:p>
      </dgm:t>
    </dgm:pt>
    <dgm:pt modelId="{B3664393-6AE8-4DB4-9BF8-AE997543D4F6}" type="sibTrans" cxnId="{C1E7D323-6AC6-4444-8BDE-37EBE0C7590D}">
      <dgm:prSet/>
      <dgm:spPr/>
      <dgm:t>
        <a:bodyPr/>
        <a:lstStyle/>
        <a:p>
          <a:endParaRPr lang="en-US"/>
        </a:p>
      </dgm:t>
    </dgm:pt>
    <dgm:pt modelId="{98D1B948-10B4-422B-B2A5-014CFDCAD287}">
      <dgm:prSet custT="1"/>
      <dgm:spPr>
        <a:solidFill>
          <a:srgbClr val="002060"/>
        </a:solidFill>
      </dgm:spPr>
      <dgm:t>
        <a:bodyPr/>
        <a:lstStyle/>
        <a:p>
          <a:pPr algn="ctr"/>
          <a:r>
            <a:rPr lang="en-US" sz="1000" b="1" dirty="0" smtClean="0"/>
            <a:t>Cross-Domain Solution</a:t>
          </a:r>
          <a:br>
            <a:rPr lang="en-US" sz="1000" b="1" dirty="0" smtClean="0"/>
          </a:br>
          <a:r>
            <a:rPr lang="en-US" sz="600" b="1" dirty="0" smtClean="0"/>
            <a:t/>
          </a:r>
          <a:br>
            <a:rPr lang="en-US" sz="600" b="1" dirty="0" smtClean="0"/>
          </a:br>
          <a:r>
            <a:rPr lang="en-US" sz="1000" b="1" u="sng" dirty="0" smtClean="0"/>
            <a:t>External Data</a:t>
          </a:r>
          <a:endParaRPr lang="en-US" sz="1000" dirty="0"/>
        </a:p>
      </dgm:t>
    </dgm:pt>
    <dgm:pt modelId="{35D804B5-BE27-48EC-BAA2-0DAECAA1655B}" type="parTrans" cxnId="{C645495B-5AC3-4739-9EBA-D78E59B8B2D6}">
      <dgm:prSet/>
      <dgm:spPr/>
      <dgm:t>
        <a:bodyPr/>
        <a:lstStyle/>
        <a:p>
          <a:endParaRPr lang="en-US"/>
        </a:p>
      </dgm:t>
    </dgm:pt>
    <dgm:pt modelId="{FC1F812E-882E-40C7-A4A8-2548222ABD45}" type="sibTrans" cxnId="{C645495B-5AC3-4739-9EBA-D78E59B8B2D6}">
      <dgm:prSet/>
      <dgm:spPr/>
      <dgm:t>
        <a:bodyPr/>
        <a:lstStyle/>
        <a:p>
          <a:endParaRPr lang="en-US"/>
        </a:p>
      </dgm:t>
    </dgm:pt>
    <dgm:pt modelId="{19E37029-EEF2-4A3D-A6DB-09C7B1F0EECE}">
      <dgm:prSet custT="1"/>
      <dgm:spPr>
        <a:solidFill>
          <a:srgbClr val="002060"/>
        </a:solidFill>
      </dgm:spPr>
      <dgm:t>
        <a:bodyPr/>
        <a:lstStyle/>
        <a:p>
          <a:pPr algn="ctr"/>
          <a:r>
            <a:rPr lang="en-US" sz="1000" b="1" dirty="0" smtClean="0"/>
            <a:t>JPAS / DISS</a:t>
          </a:r>
          <a:endParaRPr lang="en-US" sz="1000" dirty="0"/>
        </a:p>
      </dgm:t>
    </dgm:pt>
    <dgm:pt modelId="{A6D2EE2D-9C82-4CDC-8AA4-340E062E7BCF}" type="parTrans" cxnId="{DF5E0C4B-1E0E-45BD-823F-CEAAB6532275}">
      <dgm:prSet/>
      <dgm:spPr/>
      <dgm:t>
        <a:bodyPr/>
        <a:lstStyle/>
        <a:p>
          <a:endParaRPr lang="en-US"/>
        </a:p>
      </dgm:t>
    </dgm:pt>
    <dgm:pt modelId="{E5848A32-B49D-409C-905A-85D178992B6A}" type="sibTrans" cxnId="{DF5E0C4B-1E0E-45BD-823F-CEAAB6532275}">
      <dgm:prSet/>
      <dgm:spPr/>
      <dgm:t>
        <a:bodyPr/>
        <a:lstStyle/>
        <a:p>
          <a:endParaRPr lang="en-US"/>
        </a:p>
      </dgm:t>
    </dgm:pt>
    <dgm:pt modelId="{E1F7AEE7-AF44-46A7-ADBD-121AB299B35E}">
      <dgm:prSet custT="1"/>
      <dgm:spPr>
        <a:solidFill>
          <a:srgbClr val="002060"/>
        </a:solidFill>
      </dgm:spPr>
      <dgm:t>
        <a:bodyPr/>
        <a:lstStyle/>
        <a:p>
          <a:pPr algn="ctr"/>
          <a:r>
            <a:rPr lang="en-US" sz="1000" b="1" dirty="0" smtClean="0"/>
            <a:t>FPDS / SAM</a:t>
          </a:r>
          <a:endParaRPr lang="en-US" sz="1000" dirty="0"/>
        </a:p>
      </dgm:t>
    </dgm:pt>
    <dgm:pt modelId="{760607AA-E929-4822-852C-5F80B53DD099}" type="parTrans" cxnId="{5782B4E6-B447-4419-AFB6-2BC433D3FFC4}">
      <dgm:prSet/>
      <dgm:spPr/>
      <dgm:t>
        <a:bodyPr/>
        <a:lstStyle/>
        <a:p>
          <a:endParaRPr lang="en-US"/>
        </a:p>
      </dgm:t>
    </dgm:pt>
    <dgm:pt modelId="{AA5A5D12-41A0-4522-8BC8-79D3F7B8106D}" type="sibTrans" cxnId="{5782B4E6-B447-4419-AFB6-2BC433D3FFC4}">
      <dgm:prSet/>
      <dgm:spPr/>
      <dgm:t>
        <a:bodyPr/>
        <a:lstStyle/>
        <a:p>
          <a:endParaRPr lang="en-US"/>
        </a:p>
      </dgm:t>
    </dgm:pt>
    <dgm:pt modelId="{C58E923C-A3CC-4A81-8BF7-99FFFD9AC52B}">
      <dgm:prSet custT="1"/>
      <dgm:spPr>
        <a:solidFill>
          <a:srgbClr val="002060"/>
        </a:solidFill>
      </dgm:spPr>
      <dgm:t>
        <a:bodyPr/>
        <a:lstStyle/>
        <a:p>
          <a:pPr algn="ctr"/>
          <a:r>
            <a:rPr lang="en-US" sz="1000" b="1" dirty="0" smtClean="0"/>
            <a:t>SEC Filings</a:t>
          </a:r>
          <a:endParaRPr lang="en-US" sz="1000" dirty="0"/>
        </a:p>
      </dgm:t>
    </dgm:pt>
    <dgm:pt modelId="{E685F4B4-53F1-453B-9A46-2DD159D3CE45}" type="parTrans" cxnId="{D0FB5DFB-3106-4F05-89E4-454C6F88314C}">
      <dgm:prSet/>
      <dgm:spPr/>
      <dgm:t>
        <a:bodyPr/>
        <a:lstStyle/>
        <a:p>
          <a:endParaRPr lang="en-US"/>
        </a:p>
      </dgm:t>
    </dgm:pt>
    <dgm:pt modelId="{EE497B0A-9F58-4ED8-91D0-01DE8974D7E9}" type="sibTrans" cxnId="{D0FB5DFB-3106-4F05-89E4-454C6F88314C}">
      <dgm:prSet/>
      <dgm:spPr/>
      <dgm:t>
        <a:bodyPr/>
        <a:lstStyle/>
        <a:p>
          <a:endParaRPr lang="en-US"/>
        </a:p>
      </dgm:t>
    </dgm:pt>
    <dgm:pt modelId="{97353646-F0A9-49CA-B08E-95A13E92E11E}">
      <dgm:prSet custT="1"/>
      <dgm:spPr>
        <a:solidFill>
          <a:srgbClr val="002060"/>
        </a:solidFill>
      </dgm:spPr>
      <dgm:t>
        <a:bodyPr/>
        <a:lstStyle/>
        <a:p>
          <a:pPr algn="ctr"/>
          <a:r>
            <a:rPr lang="en-US" sz="1000" b="1" dirty="0" smtClean="0"/>
            <a:t>Commercial Data</a:t>
          </a:r>
          <a:endParaRPr lang="en-US" sz="1000" dirty="0"/>
        </a:p>
      </dgm:t>
    </dgm:pt>
    <dgm:pt modelId="{4ED8E8D1-21F5-4FB6-9A1D-E87A1FCCEEAF}" type="parTrans" cxnId="{E665DDE4-4264-46D4-B80E-E39FFDBE3582}">
      <dgm:prSet/>
      <dgm:spPr/>
      <dgm:t>
        <a:bodyPr/>
        <a:lstStyle/>
        <a:p>
          <a:endParaRPr lang="en-US"/>
        </a:p>
      </dgm:t>
    </dgm:pt>
    <dgm:pt modelId="{C062C9B7-CDE0-4CEF-8A89-6C01FDBEFC6C}" type="sibTrans" cxnId="{E665DDE4-4264-46D4-B80E-E39FFDBE3582}">
      <dgm:prSet/>
      <dgm:spPr/>
      <dgm:t>
        <a:bodyPr/>
        <a:lstStyle/>
        <a:p>
          <a:endParaRPr lang="en-US"/>
        </a:p>
      </dgm:t>
    </dgm:pt>
    <dgm:pt modelId="{C1AA6C53-D033-4265-A059-06F32BC023D3}">
      <dgm:prSet phldrT="[Text]" custT="1"/>
      <dgm:spPr>
        <a:solidFill>
          <a:srgbClr val="002060"/>
        </a:solidFill>
      </dgm:spPr>
      <dgm:t>
        <a:bodyPr/>
        <a:lstStyle/>
        <a:p>
          <a:pPr algn="ctr"/>
          <a:r>
            <a:rPr lang="en-US" sz="1200" b="1" dirty="0" smtClean="0"/>
            <a:t>DSS</a:t>
          </a:r>
          <a:endParaRPr lang="en-US" sz="1200" b="1" dirty="0"/>
        </a:p>
      </dgm:t>
    </dgm:pt>
    <dgm:pt modelId="{EA1A8927-6C0C-4A4F-80E5-2C16600AB5B3}" type="parTrans" cxnId="{73794CDD-3B4B-4266-A2DD-785131999C00}">
      <dgm:prSet/>
      <dgm:spPr/>
      <dgm:t>
        <a:bodyPr/>
        <a:lstStyle/>
        <a:p>
          <a:endParaRPr lang="en-US"/>
        </a:p>
      </dgm:t>
    </dgm:pt>
    <dgm:pt modelId="{5B6AD40C-BD8E-4401-8D49-831FF1F702D9}" type="sibTrans" cxnId="{73794CDD-3B4B-4266-A2DD-785131999C00}">
      <dgm:prSet/>
      <dgm:spPr/>
      <dgm:t>
        <a:bodyPr/>
        <a:lstStyle/>
        <a:p>
          <a:endParaRPr lang="en-US"/>
        </a:p>
      </dgm:t>
    </dgm:pt>
    <dgm:pt modelId="{95C48F5D-E424-468A-A0C4-8E9AC0BD66A8}">
      <dgm:prSet phldrT="[Text]" custT="1"/>
      <dgm:spPr>
        <a:solidFill>
          <a:srgbClr val="002060"/>
        </a:solidFill>
      </dgm:spPr>
      <dgm:t>
        <a:bodyPr/>
        <a:lstStyle/>
        <a:p>
          <a:pPr algn="ctr"/>
          <a:r>
            <a:rPr lang="en-US" sz="1200" b="1" dirty="0" smtClean="0"/>
            <a:t>Computer or </a:t>
          </a:r>
          <a:br>
            <a:rPr lang="en-US" sz="1200" b="1" dirty="0" smtClean="0"/>
          </a:br>
          <a:r>
            <a:rPr lang="en-US" sz="1200" b="1" dirty="0" smtClean="0"/>
            <a:t>Mobile Device</a:t>
          </a:r>
          <a:endParaRPr lang="en-US" sz="800" b="1" dirty="0"/>
        </a:p>
      </dgm:t>
    </dgm:pt>
    <dgm:pt modelId="{6AF1AE88-3FFA-4C9A-86F2-7D5EEF5B1E14}" type="parTrans" cxnId="{A2CD79E8-A183-4B93-AF07-4770EE5BD339}">
      <dgm:prSet/>
      <dgm:spPr/>
      <dgm:t>
        <a:bodyPr/>
        <a:lstStyle/>
        <a:p>
          <a:endParaRPr lang="en-US"/>
        </a:p>
      </dgm:t>
    </dgm:pt>
    <dgm:pt modelId="{D0D17A44-408F-479D-A4AA-8C43E6CDD70B}" type="sibTrans" cxnId="{A2CD79E8-A183-4B93-AF07-4770EE5BD339}">
      <dgm:prSet/>
      <dgm:spPr/>
      <dgm:t>
        <a:bodyPr/>
        <a:lstStyle/>
        <a:p>
          <a:endParaRPr lang="en-US"/>
        </a:p>
      </dgm:t>
    </dgm:pt>
    <dgm:pt modelId="{3339C8AF-A065-4579-9BD0-0CCB6C02A086}">
      <dgm:prSet phldrT="[Text]" custT="1"/>
      <dgm:spPr>
        <a:solidFill>
          <a:srgbClr val="002060"/>
        </a:solidFill>
      </dgm:spPr>
      <dgm:t>
        <a:bodyPr/>
        <a:lstStyle/>
        <a:p>
          <a:pPr algn="ctr"/>
          <a:r>
            <a:rPr lang="en-US" sz="1200" b="1" dirty="0" smtClean="0"/>
            <a:t>One Web or App Interface</a:t>
          </a:r>
          <a:endParaRPr lang="en-US" sz="800" b="1" dirty="0"/>
        </a:p>
      </dgm:t>
    </dgm:pt>
    <dgm:pt modelId="{511BD6EE-B31E-43C9-A147-10465A372ED9}" type="parTrans" cxnId="{C245ED9F-DC75-4EFC-BA1A-C19F93A01F3F}">
      <dgm:prSet/>
      <dgm:spPr/>
      <dgm:t>
        <a:bodyPr/>
        <a:lstStyle/>
        <a:p>
          <a:endParaRPr lang="en-US"/>
        </a:p>
      </dgm:t>
    </dgm:pt>
    <dgm:pt modelId="{CBDEB6FE-3BAE-425D-A147-1F57CF34200D}" type="sibTrans" cxnId="{C245ED9F-DC75-4EFC-BA1A-C19F93A01F3F}">
      <dgm:prSet/>
      <dgm:spPr/>
      <dgm:t>
        <a:bodyPr/>
        <a:lstStyle/>
        <a:p>
          <a:endParaRPr lang="en-US"/>
        </a:p>
      </dgm:t>
    </dgm:pt>
    <dgm:pt modelId="{2E0F1040-85EE-467C-929B-B22FDF906386}">
      <dgm:prSet custT="1"/>
      <dgm:spPr>
        <a:solidFill>
          <a:srgbClr val="002060"/>
        </a:solidFill>
      </dgm:spPr>
      <dgm:t>
        <a:bodyPr/>
        <a:lstStyle/>
        <a:p>
          <a:pPr algn="ctr"/>
          <a:r>
            <a:rPr lang="en-US" sz="1000" b="1" dirty="0" smtClean="0"/>
            <a:t>e-QIP / SWFT</a:t>
          </a:r>
          <a:endParaRPr lang="en-US" sz="1000" b="1" dirty="0"/>
        </a:p>
      </dgm:t>
    </dgm:pt>
    <dgm:pt modelId="{ED3FF92B-4A78-414C-AC1F-420F990FF7A7}" type="parTrans" cxnId="{CF757C2C-FFE0-4599-915E-45A42BC10440}">
      <dgm:prSet/>
      <dgm:spPr/>
      <dgm:t>
        <a:bodyPr/>
        <a:lstStyle/>
        <a:p>
          <a:endParaRPr lang="en-US"/>
        </a:p>
      </dgm:t>
    </dgm:pt>
    <dgm:pt modelId="{673ECBAA-3601-46C2-8461-DF05B1FE57AD}" type="sibTrans" cxnId="{CF757C2C-FFE0-4599-915E-45A42BC10440}">
      <dgm:prSet/>
      <dgm:spPr/>
      <dgm:t>
        <a:bodyPr/>
        <a:lstStyle/>
        <a:p>
          <a:endParaRPr lang="en-US"/>
        </a:p>
      </dgm:t>
    </dgm:pt>
    <dgm:pt modelId="{1C6BF0FF-5F2B-4C1D-9783-FA38E7957C2C}" type="pres">
      <dgm:prSet presAssocID="{D1AF8512-4288-44EF-82C9-6455C4BDA247}" presName="Name0" presStyleCnt="0">
        <dgm:presLayoutVars>
          <dgm:dir/>
          <dgm:resizeHandles val="exact"/>
        </dgm:presLayoutVars>
      </dgm:prSet>
      <dgm:spPr/>
      <dgm:t>
        <a:bodyPr/>
        <a:lstStyle/>
        <a:p>
          <a:endParaRPr lang="en-US"/>
        </a:p>
      </dgm:t>
    </dgm:pt>
    <dgm:pt modelId="{769A4624-0011-40D0-ABA2-04077D9389C5}" type="pres">
      <dgm:prSet presAssocID="{575D1685-5600-4651-B102-9B47D0FBB1D5}" presName="composite" presStyleCnt="0"/>
      <dgm:spPr/>
    </dgm:pt>
    <dgm:pt modelId="{E36E5C06-7913-45B1-8069-28AFA6AF12FA}" type="pres">
      <dgm:prSet presAssocID="{575D1685-5600-4651-B102-9B47D0FBB1D5}" presName="imagSh" presStyleLbl="bgImgPlace1" presStyleIdx="0" presStyleCnt="4" custScaleX="45695" custScaleY="40314" custLinFactNeighborX="13800" custLinFactNeighborY="-66787"/>
      <dgm:spPr>
        <a:blipFill rotWithShape="1">
          <a:blip xmlns:r="http://schemas.openxmlformats.org/officeDocument/2006/relationships" r:embed="rId1"/>
          <a:stretch>
            <a:fillRect/>
          </a:stretch>
        </a:blipFill>
      </dgm:spPr>
      <dgm:t>
        <a:bodyPr/>
        <a:lstStyle/>
        <a:p>
          <a:endParaRPr lang="en-US"/>
        </a:p>
      </dgm:t>
    </dgm:pt>
    <dgm:pt modelId="{EC630D0A-AE67-4C03-8AC7-717F02768771}" type="pres">
      <dgm:prSet presAssocID="{575D1685-5600-4651-B102-9B47D0FBB1D5}" presName="txNode" presStyleLbl="node1" presStyleIdx="0" presStyleCnt="4" custScaleY="147609" custLinFactNeighborY="-21512">
        <dgm:presLayoutVars>
          <dgm:bulletEnabled val="1"/>
        </dgm:presLayoutVars>
      </dgm:prSet>
      <dgm:spPr/>
      <dgm:t>
        <a:bodyPr/>
        <a:lstStyle/>
        <a:p>
          <a:endParaRPr lang="en-US"/>
        </a:p>
      </dgm:t>
    </dgm:pt>
    <dgm:pt modelId="{3506859D-0BC0-4934-BEF5-5282AFD71BCD}" type="pres">
      <dgm:prSet presAssocID="{8810E65C-1DF5-4D20-AB7D-1625F76F1C5E}" presName="sibTrans" presStyleLbl="sibTrans2D1" presStyleIdx="0" presStyleCnt="3" custScaleY="199185" custLinFactY="146516" custLinFactNeighborX="-2173" custLinFactNeighborY="200000"/>
      <dgm:spPr/>
      <dgm:t>
        <a:bodyPr/>
        <a:lstStyle/>
        <a:p>
          <a:endParaRPr lang="en-US"/>
        </a:p>
      </dgm:t>
    </dgm:pt>
    <dgm:pt modelId="{4DCED5D7-990F-425E-B843-C815B0A2D11D}" type="pres">
      <dgm:prSet presAssocID="{8810E65C-1DF5-4D20-AB7D-1625F76F1C5E}" presName="connTx" presStyleLbl="sibTrans2D1" presStyleIdx="0" presStyleCnt="3"/>
      <dgm:spPr/>
      <dgm:t>
        <a:bodyPr/>
        <a:lstStyle/>
        <a:p>
          <a:endParaRPr lang="en-US"/>
        </a:p>
      </dgm:t>
    </dgm:pt>
    <dgm:pt modelId="{A5099AAA-B5DC-41BB-81C4-7659B097614D}" type="pres">
      <dgm:prSet presAssocID="{5A3D58AD-DF2E-4239-96A1-403C69963078}" presName="composite" presStyleCnt="0"/>
      <dgm:spPr/>
    </dgm:pt>
    <dgm:pt modelId="{E6B6D209-4DF6-4AF4-81B4-BBB643B46585}" type="pres">
      <dgm:prSet presAssocID="{5A3D58AD-DF2E-4239-96A1-403C69963078}" presName="imagSh" presStyleLbl="bgImgPlace1" presStyleIdx="1" presStyleCnt="4" custScaleX="45695" custScaleY="40314" custLinFactNeighborX="13800" custLinFactNeighborY="-61941"/>
      <dgm:spPr>
        <a:blipFill rotWithShape="1">
          <a:blip xmlns:r="http://schemas.openxmlformats.org/officeDocument/2006/relationships" r:embed="rId2"/>
          <a:stretch>
            <a:fillRect/>
          </a:stretch>
        </a:blipFill>
      </dgm:spPr>
      <dgm:t>
        <a:bodyPr/>
        <a:lstStyle/>
        <a:p>
          <a:endParaRPr lang="en-US"/>
        </a:p>
      </dgm:t>
    </dgm:pt>
    <dgm:pt modelId="{9DF7C24A-4F57-46C1-93E2-F4E8AA56A90E}" type="pres">
      <dgm:prSet presAssocID="{5A3D58AD-DF2E-4239-96A1-403C69963078}" presName="txNode" presStyleLbl="node1" presStyleIdx="1" presStyleCnt="4" custScaleX="104303" custScaleY="147609" custLinFactNeighborY="-21512">
        <dgm:presLayoutVars>
          <dgm:bulletEnabled val="1"/>
        </dgm:presLayoutVars>
      </dgm:prSet>
      <dgm:spPr/>
      <dgm:t>
        <a:bodyPr/>
        <a:lstStyle/>
        <a:p>
          <a:endParaRPr lang="en-US"/>
        </a:p>
      </dgm:t>
    </dgm:pt>
    <dgm:pt modelId="{EC9D82C9-55A4-4BD1-BC15-8CFEF7A6B7DE}" type="pres">
      <dgm:prSet presAssocID="{4D3C7039-3FDE-431E-B2C5-B825E4A28636}" presName="sibTrans" presStyleLbl="sibTrans2D1" presStyleIdx="1" presStyleCnt="3" custScaleY="199185" custLinFactY="146516" custLinFactNeighborX="1214" custLinFactNeighborY="200000"/>
      <dgm:spPr/>
      <dgm:t>
        <a:bodyPr/>
        <a:lstStyle/>
        <a:p>
          <a:endParaRPr lang="en-US"/>
        </a:p>
      </dgm:t>
    </dgm:pt>
    <dgm:pt modelId="{4490F4C2-CE08-443D-88A5-D849B3FF327E}" type="pres">
      <dgm:prSet presAssocID="{4D3C7039-3FDE-431E-B2C5-B825E4A28636}" presName="connTx" presStyleLbl="sibTrans2D1" presStyleIdx="1" presStyleCnt="3"/>
      <dgm:spPr/>
      <dgm:t>
        <a:bodyPr/>
        <a:lstStyle/>
        <a:p>
          <a:endParaRPr lang="en-US"/>
        </a:p>
      </dgm:t>
    </dgm:pt>
    <dgm:pt modelId="{BAA09165-5006-4B26-9BB5-EFC07D10A416}" type="pres">
      <dgm:prSet presAssocID="{911DB942-0A93-4B27-8B7E-B51B0A0B0688}" presName="composite" presStyleCnt="0"/>
      <dgm:spPr/>
    </dgm:pt>
    <dgm:pt modelId="{E8C8C903-250D-465A-9B3A-F18AADF1A4A6}" type="pres">
      <dgm:prSet presAssocID="{911DB942-0A93-4B27-8B7E-B51B0A0B0688}" presName="imagSh" presStyleLbl="bgImgPlace1" presStyleIdx="2" presStyleCnt="4" custScaleX="45695" custScaleY="40314" custLinFactNeighborX="13800" custLinFactNeighborY="-61941"/>
      <dgm:spPr>
        <a:blipFill rotWithShape="1">
          <a:blip xmlns:r="http://schemas.openxmlformats.org/officeDocument/2006/relationships" r:embed="rId3"/>
          <a:stretch>
            <a:fillRect/>
          </a:stretch>
        </a:blipFill>
      </dgm:spPr>
      <dgm:t>
        <a:bodyPr/>
        <a:lstStyle/>
        <a:p>
          <a:endParaRPr lang="en-US"/>
        </a:p>
      </dgm:t>
    </dgm:pt>
    <dgm:pt modelId="{4ADBFB9D-E237-452E-8C4F-F37C7C842C24}" type="pres">
      <dgm:prSet presAssocID="{911DB942-0A93-4B27-8B7E-B51B0A0B0688}" presName="txNode" presStyleLbl="node1" presStyleIdx="2" presStyleCnt="4" custScaleX="112494" custScaleY="147609" custLinFactNeighborY="-21512">
        <dgm:presLayoutVars>
          <dgm:bulletEnabled val="1"/>
        </dgm:presLayoutVars>
      </dgm:prSet>
      <dgm:spPr/>
      <dgm:t>
        <a:bodyPr/>
        <a:lstStyle/>
        <a:p>
          <a:endParaRPr lang="en-US"/>
        </a:p>
      </dgm:t>
    </dgm:pt>
    <dgm:pt modelId="{65B810C0-06D2-4797-92CE-B07DB3603117}" type="pres">
      <dgm:prSet presAssocID="{E432E140-8C52-46D8-9CEF-DE8FAA28A494}" presName="sibTrans" presStyleLbl="sibTrans2D1" presStyleIdx="2" presStyleCnt="3" custScaleY="199185" custLinFactY="146516" custLinFactNeighborX="1214" custLinFactNeighborY="200000"/>
      <dgm:spPr/>
      <dgm:t>
        <a:bodyPr/>
        <a:lstStyle/>
        <a:p>
          <a:endParaRPr lang="en-US"/>
        </a:p>
      </dgm:t>
    </dgm:pt>
    <dgm:pt modelId="{E925BD76-D0B5-4101-B8B1-771F9420B143}" type="pres">
      <dgm:prSet presAssocID="{E432E140-8C52-46D8-9CEF-DE8FAA28A494}" presName="connTx" presStyleLbl="sibTrans2D1" presStyleIdx="2" presStyleCnt="3"/>
      <dgm:spPr/>
      <dgm:t>
        <a:bodyPr/>
        <a:lstStyle/>
        <a:p>
          <a:endParaRPr lang="en-US"/>
        </a:p>
      </dgm:t>
    </dgm:pt>
    <dgm:pt modelId="{7E829881-1A27-43A4-9452-FAE4CAC33E7D}" type="pres">
      <dgm:prSet presAssocID="{4F216B16-F7C8-4755-80E6-EA972C9D1001}" presName="composite" presStyleCnt="0"/>
      <dgm:spPr/>
    </dgm:pt>
    <dgm:pt modelId="{5974AA76-9497-4F18-9196-02F5E13139E9}" type="pres">
      <dgm:prSet presAssocID="{4F216B16-F7C8-4755-80E6-EA972C9D1001}" presName="imagSh" presStyleLbl="bgImgPlace1" presStyleIdx="3" presStyleCnt="4" custScaleX="45695" custScaleY="40314" custLinFactNeighborX="13800" custLinFactNeighborY="-59197"/>
      <dgm:spPr>
        <a:blipFill rotWithShape="1">
          <a:blip xmlns:r="http://schemas.openxmlformats.org/officeDocument/2006/relationships" r:embed="rId4"/>
          <a:stretch>
            <a:fillRect/>
          </a:stretch>
        </a:blipFill>
      </dgm:spPr>
      <dgm:t>
        <a:bodyPr/>
        <a:lstStyle/>
        <a:p>
          <a:endParaRPr lang="en-US"/>
        </a:p>
      </dgm:t>
    </dgm:pt>
    <dgm:pt modelId="{9DD3464A-5F91-4436-8471-3054BB8F553D}" type="pres">
      <dgm:prSet presAssocID="{4F216B16-F7C8-4755-80E6-EA972C9D1001}" presName="txNode" presStyleLbl="node1" presStyleIdx="3" presStyleCnt="4" custScaleX="100395" custScaleY="161853" custLinFactNeighborY="-11040">
        <dgm:presLayoutVars>
          <dgm:bulletEnabled val="1"/>
        </dgm:presLayoutVars>
      </dgm:prSet>
      <dgm:spPr/>
      <dgm:t>
        <a:bodyPr/>
        <a:lstStyle/>
        <a:p>
          <a:endParaRPr lang="en-US"/>
        </a:p>
      </dgm:t>
    </dgm:pt>
  </dgm:ptLst>
  <dgm:cxnLst>
    <dgm:cxn modelId="{C01EA261-3328-41BD-82DD-AE2B10B2C02B}" type="presOf" srcId="{3EAB8CD8-866E-42E7-A761-3243D85CE201}" destId="{9DD3464A-5F91-4436-8471-3054BB8F553D}" srcOrd="0" destOrd="4" presId="urn:microsoft.com/office/officeart/2005/8/layout/hProcess10"/>
    <dgm:cxn modelId="{79C9739C-FC9B-423C-A9FB-02870AA40B8A}" srcId="{D1AF8512-4288-44EF-82C9-6455C4BDA247}" destId="{4F216B16-F7C8-4755-80E6-EA972C9D1001}" srcOrd="3" destOrd="0" parTransId="{CA2C3937-F1E9-4978-A525-E062B18C4F02}" sibTransId="{28A6A254-8CDF-45BD-972F-AE25DD72EF4B}"/>
    <dgm:cxn modelId="{31F1AFE1-90E2-41D8-A681-9C844E7EF2B7}" type="presOf" srcId="{44EED33F-76E7-4FC9-9C53-48ABBEA6711F}" destId="{4ADBFB9D-E237-452E-8C4F-F37C7C842C24}" srcOrd="0" destOrd="4" presId="urn:microsoft.com/office/officeart/2005/8/layout/hProcess10"/>
    <dgm:cxn modelId="{CF757C2C-FFE0-4599-915E-45A42BC10440}" srcId="{4F216B16-F7C8-4755-80E6-EA972C9D1001}" destId="{2E0F1040-85EE-467C-929B-B22FDF906386}" srcOrd="7" destOrd="0" parTransId="{ED3FF92B-4A78-414C-AC1F-420F990FF7A7}" sibTransId="{673ECBAA-3601-46C2-8461-DF05B1FE57AD}"/>
    <dgm:cxn modelId="{ECEA5C16-5374-4209-B115-304B9D893E46}" type="presOf" srcId="{ADA69057-E8B0-41E7-BBD5-D77700A6F362}" destId="{9DD3464A-5F91-4436-8471-3054BB8F553D}" srcOrd="0" destOrd="2" presId="urn:microsoft.com/office/officeart/2005/8/layout/hProcess10"/>
    <dgm:cxn modelId="{6F5E9CA6-74D6-4272-BE64-87BC79A074A8}" srcId="{D1AF8512-4288-44EF-82C9-6455C4BDA247}" destId="{5A3D58AD-DF2E-4239-96A1-403C69963078}" srcOrd="1" destOrd="0" parTransId="{8B74EBD6-0737-4C17-B2D7-5B2158C9B0E4}" sibTransId="{4D3C7039-3FDE-431E-B2C5-B825E4A28636}"/>
    <dgm:cxn modelId="{14A80A92-0A84-42D2-A36C-3C109CD87BBE}" type="presOf" srcId="{95C48F5D-E424-468A-A0C4-8E9AC0BD66A8}" destId="{9DF7C24A-4F57-46C1-93E2-F4E8AA56A90E}" srcOrd="0" destOrd="1" presId="urn:microsoft.com/office/officeart/2005/8/layout/hProcess10"/>
    <dgm:cxn modelId="{D1B25590-A5F0-4B0D-95A6-ED4D970FFF41}" srcId="{5A3D58AD-DF2E-4239-96A1-403C69963078}" destId="{DD0F749A-AE3C-4C8E-B4D1-EC58F10521F8}" srcOrd="3" destOrd="0" parTransId="{A49CA055-C814-4943-8A1E-E0CBEBA9A25D}" sibTransId="{67E98AED-F2AC-4131-9FF0-CAE743E67F80}"/>
    <dgm:cxn modelId="{49D60BC7-70E9-4CF7-A0CB-799AA0216935}" srcId="{5A3D58AD-DF2E-4239-96A1-403C69963078}" destId="{8A443210-6C1D-4283-BEFB-BE6D2C257197}" srcOrd="2" destOrd="0" parTransId="{AB530EB4-B145-420A-9725-9ACA60ABCCA1}" sibTransId="{154451F1-BD65-4602-B558-42CC23ABB64B}"/>
    <dgm:cxn modelId="{D106B4B6-C777-4841-845A-323B3D8A4B51}" type="presOf" srcId="{4D3C7039-3FDE-431E-B2C5-B825E4A28636}" destId="{EC9D82C9-55A4-4BD1-BC15-8CFEF7A6B7DE}" srcOrd="0" destOrd="0" presId="urn:microsoft.com/office/officeart/2005/8/layout/hProcess10"/>
    <dgm:cxn modelId="{10C944F3-C06C-4BBC-80E6-471AD0F1DF81}" type="presOf" srcId="{608AA87F-EC4C-4095-8B98-8AF24DE10E33}" destId="{9DD3464A-5F91-4436-8471-3054BB8F553D}" srcOrd="0" destOrd="3" presId="urn:microsoft.com/office/officeart/2005/8/layout/hProcess10"/>
    <dgm:cxn modelId="{A0855382-5FEF-473C-8955-DE7DDBED5C1F}" type="presOf" srcId="{E432E140-8C52-46D8-9CEF-DE8FAA28A494}" destId="{65B810C0-06D2-4797-92CE-B07DB3603117}" srcOrd="0" destOrd="0" presId="urn:microsoft.com/office/officeart/2005/8/layout/hProcess10"/>
    <dgm:cxn modelId="{00C1B4C0-C9BB-4765-B9A8-28652AE3E13E}" srcId="{4F216B16-F7C8-4755-80E6-EA972C9D1001}" destId="{0484A1B2-758A-494C-B94F-1DE1DB781D66}" srcOrd="0" destOrd="0" parTransId="{ED118F24-A315-43AA-91A3-5210864667AE}" sibTransId="{CF1ED521-4C5D-4A80-A9EA-C4F400146AAB}"/>
    <dgm:cxn modelId="{92613C38-C4DF-46E0-9207-F41E2C52DACE}" srcId="{4F216B16-F7C8-4755-80E6-EA972C9D1001}" destId="{ADA69057-E8B0-41E7-BBD5-D77700A6F362}" srcOrd="1" destOrd="0" parTransId="{417DA825-5126-48A6-A338-C761D14E9E47}" sibTransId="{36062DE1-FC49-47F6-B8E2-3E991CD5BA2E}"/>
    <dgm:cxn modelId="{42FB0656-8B25-4F41-B437-1C3F63BB04B7}" srcId="{4F216B16-F7C8-4755-80E6-EA972C9D1001}" destId="{3EAB8CD8-866E-42E7-A761-3243D85CE201}" srcOrd="3" destOrd="0" parTransId="{00D68D8E-3C58-4F5D-82EE-A0B7A5C8017B}" sibTransId="{D7A8DA96-506D-4008-A809-C2996C0E505D}"/>
    <dgm:cxn modelId="{FCE52772-D8E8-426E-8B9C-1BE92B0F1709}" type="presOf" srcId="{C58E923C-A3CC-4A81-8BF7-99FFFD9AC52B}" destId="{9DD3464A-5F91-4436-8471-3054BB8F553D}" srcOrd="0" destOrd="10" presId="urn:microsoft.com/office/officeart/2005/8/layout/hProcess10"/>
    <dgm:cxn modelId="{325DC29A-EC57-4A95-B89E-E9E7BEB7FDE0}" type="presOf" srcId="{803D207A-28A1-411E-B982-C9D2F2FC7C6B}" destId="{9DD3464A-5F91-4436-8471-3054BB8F553D}" srcOrd="0" destOrd="5" presId="urn:microsoft.com/office/officeart/2005/8/layout/hProcess10"/>
    <dgm:cxn modelId="{A183F5F7-28BE-47F0-8E9E-ED1F2E00AFDF}" type="presOf" srcId="{C16E5FED-B749-41D6-AC47-1860D484F2C6}" destId="{9DF7C24A-4F57-46C1-93E2-F4E8AA56A90E}" srcOrd="0" destOrd="2" presId="urn:microsoft.com/office/officeart/2005/8/layout/hProcess10"/>
    <dgm:cxn modelId="{D0FB5DFB-3106-4F05-89E4-454C6F88314C}" srcId="{4F216B16-F7C8-4755-80E6-EA972C9D1001}" destId="{C58E923C-A3CC-4A81-8BF7-99FFFD9AC52B}" srcOrd="9" destOrd="0" parTransId="{E685F4B4-53F1-453B-9A46-2DD159D3CE45}" sibTransId="{EE497B0A-9F58-4ED8-91D0-01DE8974D7E9}"/>
    <dgm:cxn modelId="{82E5BD2E-7AF2-4C7D-AF09-796F7013B38D}" srcId="{4F216B16-F7C8-4755-80E6-EA972C9D1001}" destId="{608AA87F-EC4C-4095-8B98-8AF24DE10E33}" srcOrd="2" destOrd="0" parTransId="{39E0BBC2-237B-4F14-A27C-EA41AD2385BE}" sibTransId="{9A768B71-F042-4A5F-8BF7-370629496716}"/>
    <dgm:cxn modelId="{2CE78269-A933-4C6A-8784-BA267DB9F07C}" type="presOf" srcId="{DD0F749A-AE3C-4C8E-B4D1-EC58F10521F8}" destId="{9DF7C24A-4F57-46C1-93E2-F4E8AA56A90E}" srcOrd="0" destOrd="4" presId="urn:microsoft.com/office/officeart/2005/8/layout/hProcess10"/>
    <dgm:cxn modelId="{5C525A92-15CA-424A-91B1-FBC9C7E24F05}" srcId="{575D1685-5600-4651-B102-9B47D0FBB1D5}" destId="{97EA5E0A-39FE-4041-B7F2-2E36A3793124}" srcOrd="1" destOrd="0" parTransId="{525D906F-1A15-4593-8087-009BAF24C0E4}" sibTransId="{252E1EA6-02D6-4D8D-AB27-F2DC7DCAABEA}"/>
    <dgm:cxn modelId="{5DF51FCC-A532-49A4-8B28-5DEF1B6DDD4A}" type="presOf" srcId="{8A443210-6C1D-4283-BEFB-BE6D2C257197}" destId="{9DF7C24A-4F57-46C1-93E2-F4E8AA56A90E}" srcOrd="0" destOrd="3" presId="urn:microsoft.com/office/officeart/2005/8/layout/hProcess10"/>
    <dgm:cxn modelId="{5C487EE3-2B94-404D-8B2A-66266509F7D6}" srcId="{575D1685-5600-4651-B102-9B47D0FBB1D5}" destId="{B86768CC-70B1-4BD2-ABC4-CA3BF39DA247}" srcOrd="2" destOrd="0" parTransId="{39366EDB-7656-47AD-B675-FEABCBAC350A}" sibTransId="{3E44431F-DAA7-413E-9221-5EA50D008351}"/>
    <dgm:cxn modelId="{A7A35794-0691-477A-91EC-B78BD178F686}" srcId="{575D1685-5600-4651-B102-9B47D0FBB1D5}" destId="{1716F5A0-041F-45F9-95C9-AFBCC69ED633}" srcOrd="4" destOrd="0" parTransId="{862631FA-F512-4CB7-82A1-A34654CB8443}" sibTransId="{F5CA767B-1A23-466D-839F-C3777EBE32E4}"/>
    <dgm:cxn modelId="{B7B84620-DF55-4296-A61B-E1C82F3140F2}" srcId="{911DB942-0A93-4B27-8B7E-B51B0A0B0688}" destId="{BE1C128F-932C-4E64-B485-D28AA5213C90}" srcOrd="2" destOrd="0" parTransId="{963E91BA-1DDC-44C3-9688-29D424C64DCA}" sibTransId="{002F0DFE-BFE3-4903-927C-090424EB1F97}"/>
    <dgm:cxn modelId="{71DD69FD-4B10-4C3D-8A8E-CF3F827DDFCA}" type="presOf" srcId="{E1F7AEE7-AF44-46A7-ADBD-121AB299B35E}" destId="{9DD3464A-5F91-4436-8471-3054BB8F553D}" srcOrd="0" destOrd="9" presId="urn:microsoft.com/office/officeart/2005/8/layout/hProcess10"/>
    <dgm:cxn modelId="{856B9588-BF1C-4DEA-AAE3-0723B9AB528F}" type="presOf" srcId="{B86768CC-70B1-4BD2-ABC4-CA3BF39DA247}" destId="{EC630D0A-AE67-4C03-8AC7-717F02768771}" srcOrd="0" destOrd="3" presId="urn:microsoft.com/office/officeart/2005/8/layout/hProcess10"/>
    <dgm:cxn modelId="{C645495B-5AC3-4739-9EBA-D78E59B8B2D6}" srcId="{4F216B16-F7C8-4755-80E6-EA972C9D1001}" destId="{98D1B948-10B4-422B-B2A5-014CFDCAD287}" srcOrd="5" destOrd="0" parTransId="{35D804B5-BE27-48EC-BAA2-0DAECAA1655B}" sibTransId="{FC1F812E-882E-40C7-A4A8-2548222ABD45}"/>
    <dgm:cxn modelId="{2DEE98AE-19E4-47BC-ADCE-B9B73489DCE6}" srcId="{5A3D58AD-DF2E-4239-96A1-403C69963078}" destId="{E4CE03C8-10CB-4D12-899F-668ACCBA9559}" srcOrd="4" destOrd="0" parTransId="{ED0D57AA-7FD3-4546-B24C-610BA96733D4}" sibTransId="{3F972596-C76C-4105-BDAB-E7B03CD41B22}"/>
    <dgm:cxn modelId="{727B6AF0-1321-46D3-8EBC-29D3B96E858B}" type="presOf" srcId="{8810E65C-1DF5-4D20-AB7D-1625F76F1C5E}" destId="{3506859D-0BC0-4934-BEF5-5282AFD71BCD}" srcOrd="0" destOrd="0" presId="urn:microsoft.com/office/officeart/2005/8/layout/hProcess10"/>
    <dgm:cxn modelId="{6D663CA9-A335-4B29-BB73-8067904FBE0E}" type="presOf" srcId="{4D3C7039-3FDE-431E-B2C5-B825E4A28636}" destId="{4490F4C2-CE08-443D-88A5-D849B3FF327E}" srcOrd="1" destOrd="0" presId="urn:microsoft.com/office/officeart/2005/8/layout/hProcess10"/>
    <dgm:cxn modelId="{B155E8FD-57E6-4EB7-859C-A62903C3F66F}" type="presOf" srcId="{8810E65C-1DF5-4D20-AB7D-1625F76F1C5E}" destId="{4DCED5D7-990F-425E-B843-C815B0A2D11D}" srcOrd="1" destOrd="0" presId="urn:microsoft.com/office/officeart/2005/8/layout/hProcess10"/>
    <dgm:cxn modelId="{E665DDE4-4264-46D4-B80E-E39FFDBE3582}" srcId="{4F216B16-F7C8-4755-80E6-EA972C9D1001}" destId="{97353646-F0A9-49CA-B08E-95A13E92E11E}" srcOrd="10" destOrd="0" parTransId="{4ED8E8D1-21F5-4FB6-9A1D-E87A1FCCEEAF}" sibTransId="{C062C9B7-CDE0-4CEF-8A89-6C01FDBEFC6C}"/>
    <dgm:cxn modelId="{2B97BBE0-FBBE-48AF-B654-14BC1CBEF1D5}" type="presOf" srcId="{3339C8AF-A065-4579-9BD0-0CCB6C02A086}" destId="{4ADBFB9D-E237-452E-8C4F-F37C7C842C24}" srcOrd="0" destOrd="1" presId="urn:microsoft.com/office/officeart/2005/8/layout/hProcess10"/>
    <dgm:cxn modelId="{3B1EDEAC-08ED-47FA-A039-6EBCA6DC13B7}" type="presOf" srcId="{E2AC72BC-090F-4FC8-AEE3-A76608D4D626}" destId="{EC630D0A-AE67-4C03-8AC7-717F02768771}" srcOrd="0" destOrd="4" presId="urn:microsoft.com/office/officeart/2005/8/layout/hProcess10"/>
    <dgm:cxn modelId="{F6608CC8-DD01-4D02-97FF-25431A4875B6}" type="presOf" srcId="{98D1B948-10B4-422B-B2A5-014CFDCAD287}" destId="{9DD3464A-5F91-4436-8471-3054BB8F553D}" srcOrd="0" destOrd="6" presId="urn:microsoft.com/office/officeart/2005/8/layout/hProcess10"/>
    <dgm:cxn modelId="{15ECB735-DEEC-419F-A5C8-5E48B8AAD466}" type="presOf" srcId="{5A3D58AD-DF2E-4239-96A1-403C69963078}" destId="{9DF7C24A-4F57-46C1-93E2-F4E8AA56A90E}" srcOrd="0" destOrd="0" presId="urn:microsoft.com/office/officeart/2005/8/layout/hProcess10"/>
    <dgm:cxn modelId="{C3D366CB-52B6-45B1-A0BA-26DFC4C62F10}" type="presOf" srcId="{575D1685-5600-4651-B102-9B47D0FBB1D5}" destId="{EC630D0A-AE67-4C03-8AC7-717F02768771}" srcOrd="0" destOrd="0" presId="urn:microsoft.com/office/officeart/2005/8/layout/hProcess10"/>
    <dgm:cxn modelId="{579E877A-3B13-4BE3-A81B-78057326AC4D}" type="presOf" srcId="{911DB942-0A93-4B27-8B7E-B51B0A0B0688}" destId="{4ADBFB9D-E237-452E-8C4F-F37C7C842C24}" srcOrd="0" destOrd="0" presId="urn:microsoft.com/office/officeart/2005/8/layout/hProcess10"/>
    <dgm:cxn modelId="{BD84E2E4-C246-40E1-9F0D-922CE476C6E8}" type="presOf" srcId="{2E0F1040-85EE-467C-929B-B22FDF906386}" destId="{9DD3464A-5F91-4436-8471-3054BB8F553D}" srcOrd="0" destOrd="8" presId="urn:microsoft.com/office/officeart/2005/8/layout/hProcess10"/>
    <dgm:cxn modelId="{F70977DD-DE08-4884-BCB3-ECE473B7E4CC}" type="presOf" srcId="{E432E140-8C52-46D8-9CEF-DE8FAA28A494}" destId="{E925BD76-D0B5-4101-B8B1-771F9420B143}" srcOrd="1" destOrd="0" presId="urn:microsoft.com/office/officeart/2005/8/layout/hProcess10"/>
    <dgm:cxn modelId="{E9B4E3F9-DECC-461D-A27D-99F7471A14CC}" type="presOf" srcId="{BE1C128F-932C-4E64-B485-D28AA5213C90}" destId="{4ADBFB9D-E237-452E-8C4F-F37C7C842C24}" srcOrd="0" destOrd="3" presId="urn:microsoft.com/office/officeart/2005/8/layout/hProcess10"/>
    <dgm:cxn modelId="{B8E96BC3-C0FF-4D66-9CC0-56AC9C5E450B}" type="presOf" srcId="{0484A1B2-758A-494C-B94F-1DE1DB781D66}" destId="{9DD3464A-5F91-4436-8471-3054BB8F553D}" srcOrd="0" destOrd="1" presId="urn:microsoft.com/office/officeart/2005/8/layout/hProcess10"/>
    <dgm:cxn modelId="{3614A71C-7707-4D2D-B343-A1E186161C39}" type="presOf" srcId="{97353646-F0A9-49CA-B08E-95A13E92E11E}" destId="{9DD3464A-5F91-4436-8471-3054BB8F553D}" srcOrd="0" destOrd="11" presId="urn:microsoft.com/office/officeart/2005/8/layout/hProcess10"/>
    <dgm:cxn modelId="{BEBC55CB-5792-4563-82C5-1D285C03A009}" type="presOf" srcId="{4F216B16-F7C8-4755-80E6-EA972C9D1001}" destId="{9DD3464A-5F91-4436-8471-3054BB8F553D}" srcOrd="0" destOrd="0" presId="urn:microsoft.com/office/officeart/2005/8/layout/hProcess10"/>
    <dgm:cxn modelId="{12CB26BF-CB74-4DF1-8EAE-9B84EECAB593}" type="presOf" srcId="{D1AF8512-4288-44EF-82C9-6455C4BDA247}" destId="{1C6BF0FF-5F2B-4C1D-9783-FA38E7957C2C}" srcOrd="0" destOrd="0" presId="urn:microsoft.com/office/officeart/2005/8/layout/hProcess10"/>
    <dgm:cxn modelId="{5782B4E6-B447-4419-AFB6-2BC433D3FFC4}" srcId="{4F216B16-F7C8-4755-80E6-EA972C9D1001}" destId="{E1F7AEE7-AF44-46A7-ADBD-121AB299B35E}" srcOrd="8" destOrd="0" parTransId="{760607AA-E929-4822-852C-5F80B53DD099}" sibTransId="{AA5A5D12-41A0-4522-8BC8-79D3F7B8106D}"/>
    <dgm:cxn modelId="{C1E7D323-6AC6-4444-8BDE-37EBE0C7590D}" srcId="{4F216B16-F7C8-4755-80E6-EA972C9D1001}" destId="{803D207A-28A1-411E-B982-C9D2F2FC7C6B}" srcOrd="4" destOrd="0" parTransId="{4D3159BB-6394-4912-A564-D007F840FB7E}" sibTransId="{B3664393-6AE8-4DB4-9BF8-AE997543D4F6}"/>
    <dgm:cxn modelId="{0F2FB765-C97F-4C7A-B8C7-4BD8B509BEB7}" type="presOf" srcId="{97EA5E0A-39FE-4041-B7F2-2E36A3793124}" destId="{EC630D0A-AE67-4C03-8AC7-717F02768771}" srcOrd="0" destOrd="2" presId="urn:microsoft.com/office/officeart/2005/8/layout/hProcess10"/>
    <dgm:cxn modelId="{7DB66DE7-5579-4AE7-9591-9FC2202A2970}" srcId="{911DB942-0A93-4B27-8B7E-B51B0A0B0688}" destId="{C5421BB1-5503-4B08-8F2B-B0C9200474E6}" srcOrd="4" destOrd="0" parTransId="{2E4B6817-37B2-4839-943C-42592B8AF0C8}" sibTransId="{466E319F-D235-4C60-9D7A-0E183EC4C14D}"/>
    <dgm:cxn modelId="{DF5E0C4B-1E0E-45BD-823F-CEAAB6532275}" srcId="{4F216B16-F7C8-4755-80E6-EA972C9D1001}" destId="{19E37029-EEF2-4A3D-A6DB-09C7B1F0EECE}" srcOrd="6" destOrd="0" parTransId="{A6D2EE2D-9C82-4CDC-8AA4-340E062E7BCF}" sibTransId="{E5848A32-B49D-409C-905A-85D178992B6A}"/>
    <dgm:cxn modelId="{D9BC1063-D00E-4FD1-97AD-7F9B3797E7EB}" type="presOf" srcId="{C5421BB1-5503-4B08-8F2B-B0C9200474E6}" destId="{4ADBFB9D-E237-452E-8C4F-F37C7C842C24}" srcOrd="0" destOrd="5" presId="urn:microsoft.com/office/officeart/2005/8/layout/hProcess10"/>
    <dgm:cxn modelId="{4FFA57B4-1A1C-4893-96ED-596E05F76244}" srcId="{911DB942-0A93-4B27-8B7E-B51B0A0B0688}" destId="{44EED33F-76E7-4FC9-9C53-48ABBEA6711F}" srcOrd="3" destOrd="0" parTransId="{5D79E63D-82A8-4DC7-BEB1-4B03BB46F61A}" sibTransId="{C0A4573C-5A3F-4AB9-B6E0-3D8132DE40A6}"/>
    <dgm:cxn modelId="{4056D071-3335-4F47-902C-A4F601B9E9B9}" srcId="{D1AF8512-4288-44EF-82C9-6455C4BDA247}" destId="{575D1685-5600-4651-B102-9B47D0FBB1D5}" srcOrd="0" destOrd="0" parTransId="{C01C2412-9100-4AD9-938F-88BD89FE4444}" sibTransId="{8810E65C-1DF5-4D20-AB7D-1625F76F1C5E}"/>
    <dgm:cxn modelId="{C245ED9F-DC75-4EFC-BA1A-C19F93A01F3F}" srcId="{911DB942-0A93-4B27-8B7E-B51B0A0B0688}" destId="{3339C8AF-A065-4579-9BD0-0CCB6C02A086}" srcOrd="0" destOrd="0" parTransId="{511BD6EE-B31E-43C9-A147-10465A372ED9}" sibTransId="{CBDEB6FE-3BAE-425D-A147-1F57CF34200D}"/>
    <dgm:cxn modelId="{6D3C62FE-8FA1-45EA-B9DF-9ED0685B8109}" type="presOf" srcId="{6416AE86-80BF-44AC-9C57-0EFB577B0A5A}" destId="{4ADBFB9D-E237-452E-8C4F-F37C7C842C24}" srcOrd="0" destOrd="2" presId="urn:microsoft.com/office/officeart/2005/8/layout/hProcess10"/>
    <dgm:cxn modelId="{64463922-CC19-4AED-B2E3-FE7CAC0B5519}" type="presOf" srcId="{1716F5A0-041F-45F9-95C9-AFBCC69ED633}" destId="{EC630D0A-AE67-4C03-8AC7-717F02768771}" srcOrd="0" destOrd="5" presId="urn:microsoft.com/office/officeart/2005/8/layout/hProcess10"/>
    <dgm:cxn modelId="{9BEDDF94-314F-401F-B635-A730C34763B2}" type="presOf" srcId="{19E37029-EEF2-4A3D-A6DB-09C7B1F0EECE}" destId="{9DD3464A-5F91-4436-8471-3054BB8F553D}" srcOrd="0" destOrd="7" presId="urn:microsoft.com/office/officeart/2005/8/layout/hProcess10"/>
    <dgm:cxn modelId="{2B663053-9150-4026-9970-24D5E7E6545F}" srcId="{D1AF8512-4288-44EF-82C9-6455C4BDA247}" destId="{911DB942-0A93-4B27-8B7E-B51B0A0B0688}" srcOrd="2" destOrd="0" parTransId="{C7377272-EE0A-4C1A-9A81-FBD040740FAF}" sibTransId="{E432E140-8C52-46D8-9CEF-DE8FAA28A494}"/>
    <dgm:cxn modelId="{718E1AEC-3D1A-4B5C-8991-EC92CB59E760}" srcId="{911DB942-0A93-4B27-8B7E-B51B0A0B0688}" destId="{6416AE86-80BF-44AC-9C57-0EFB577B0A5A}" srcOrd="1" destOrd="0" parTransId="{8B5658BE-24AE-4B69-8301-613CCCC40CCD}" sibTransId="{A2E4814B-F379-4840-B8AB-5048E591D26C}"/>
    <dgm:cxn modelId="{06153456-D3A6-4DFD-8E48-CEE028D9A378}" type="presOf" srcId="{E4CE03C8-10CB-4D12-899F-668ACCBA9559}" destId="{9DF7C24A-4F57-46C1-93E2-F4E8AA56A90E}" srcOrd="0" destOrd="5" presId="urn:microsoft.com/office/officeart/2005/8/layout/hProcess10"/>
    <dgm:cxn modelId="{A98E23B1-04D5-4636-B20F-B9DE5E8B3A41}" srcId="{575D1685-5600-4651-B102-9B47D0FBB1D5}" destId="{E2AC72BC-090F-4FC8-AEE3-A76608D4D626}" srcOrd="3" destOrd="0" parTransId="{2174B38E-10D1-4443-AC35-48222E689712}" sibTransId="{92F54B03-BBF1-46FA-A4B1-F56CB8294278}"/>
    <dgm:cxn modelId="{A2CD79E8-A183-4B93-AF07-4770EE5BD339}" srcId="{5A3D58AD-DF2E-4239-96A1-403C69963078}" destId="{95C48F5D-E424-468A-A0C4-8E9AC0BD66A8}" srcOrd="0" destOrd="0" parTransId="{6AF1AE88-3FFA-4C9A-86F2-7D5EEF5B1E14}" sibTransId="{D0D17A44-408F-479D-A4AA-8C43E6CDD70B}"/>
    <dgm:cxn modelId="{95BD6F83-BE79-407D-869D-200FE5A9B68B}" type="presOf" srcId="{C1AA6C53-D033-4265-A059-06F32BC023D3}" destId="{EC630D0A-AE67-4C03-8AC7-717F02768771}" srcOrd="0" destOrd="1" presId="urn:microsoft.com/office/officeart/2005/8/layout/hProcess10"/>
    <dgm:cxn modelId="{EF29EF66-8EB2-406D-B414-98BB84A55FDB}" srcId="{5A3D58AD-DF2E-4239-96A1-403C69963078}" destId="{C16E5FED-B749-41D6-AC47-1860D484F2C6}" srcOrd="1" destOrd="0" parTransId="{E67CB105-1862-4D95-B2B0-763F448BD58A}" sibTransId="{EB0EF5FB-E7F0-4298-8AF5-8B05ECBE7589}"/>
    <dgm:cxn modelId="{73794CDD-3B4B-4266-A2DD-785131999C00}" srcId="{575D1685-5600-4651-B102-9B47D0FBB1D5}" destId="{C1AA6C53-D033-4265-A059-06F32BC023D3}" srcOrd="0" destOrd="0" parTransId="{EA1A8927-6C0C-4A4F-80E5-2C16600AB5B3}" sibTransId="{5B6AD40C-BD8E-4401-8D49-831FF1F702D9}"/>
    <dgm:cxn modelId="{748478B8-A2C3-4558-B855-BC0C09CA29F6}" type="presParOf" srcId="{1C6BF0FF-5F2B-4C1D-9783-FA38E7957C2C}" destId="{769A4624-0011-40D0-ABA2-04077D9389C5}" srcOrd="0" destOrd="0" presId="urn:microsoft.com/office/officeart/2005/8/layout/hProcess10"/>
    <dgm:cxn modelId="{94B19A00-AC8E-4E17-A61A-06D35222A4CC}" type="presParOf" srcId="{769A4624-0011-40D0-ABA2-04077D9389C5}" destId="{E36E5C06-7913-45B1-8069-28AFA6AF12FA}" srcOrd="0" destOrd="0" presId="urn:microsoft.com/office/officeart/2005/8/layout/hProcess10"/>
    <dgm:cxn modelId="{40349077-3E3C-4880-A00D-9E88D9D839BE}" type="presParOf" srcId="{769A4624-0011-40D0-ABA2-04077D9389C5}" destId="{EC630D0A-AE67-4C03-8AC7-717F02768771}" srcOrd="1" destOrd="0" presId="urn:microsoft.com/office/officeart/2005/8/layout/hProcess10"/>
    <dgm:cxn modelId="{8D0DC5AF-ECFE-4755-AA69-B48A37E9E4CD}" type="presParOf" srcId="{1C6BF0FF-5F2B-4C1D-9783-FA38E7957C2C}" destId="{3506859D-0BC0-4934-BEF5-5282AFD71BCD}" srcOrd="1" destOrd="0" presId="urn:microsoft.com/office/officeart/2005/8/layout/hProcess10"/>
    <dgm:cxn modelId="{F3C994B8-6AF7-4EEB-84CF-013CE4CCBE6A}" type="presParOf" srcId="{3506859D-0BC0-4934-BEF5-5282AFD71BCD}" destId="{4DCED5D7-990F-425E-B843-C815B0A2D11D}" srcOrd="0" destOrd="0" presId="urn:microsoft.com/office/officeart/2005/8/layout/hProcess10"/>
    <dgm:cxn modelId="{86FB3C06-C858-4E2C-A337-0D7A36497C1C}" type="presParOf" srcId="{1C6BF0FF-5F2B-4C1D-9783-FA38E7957C2C}" destId="{A5099AAA-B5DC-41BB-81C4-7659B097614D}" srcOrd="2" destOrd="0" presId="urn:microsoft.com/office/officeart/2005/8/layout/hProcess10"/>
    <dgm:cxn modelId="{D5B33171-F86F-4BE6-B2A7-9B1966335C14}" type="presParOf" srcId="{A5099AAA-B5DC-41BB-81C4-7659B097614D}" destId="{E6B6D209-4DF6-4AF4-81B4-BBB643B46585}" srcOrd="0" destOrd="0" presId="urn:microsoft.com/office/officeart/2005/8/layout/hProcess10"/>
    <dgm:cxn modelId="{6DF8DFE0-4A60-49E1-A7DD-7029728CCF6F}" type="presParOf" srcId="{A5099AAA-B5DC-41BB-81C4-7659B097614D}" destId="{9DF7C24A-4F57-46C1-93E2-F4E8AA56A90E}" srcOrd="1" destOrd="0" presId="urn:microsoft.com/office/officeart/2005/8/layout/hProcess10"/>
    <dgm:cxn modelId="{FBB37C6A-45CD-4ACF-BFF7-73B675937E2F}" type="presParOf" srcId="{1C6BF0FF-5F2B-4C1D-9783-FA38E7957C2C}" destId="{EC9D82C9-55A4-4BD1-BC15-8CFEF7A6B7DE}" srcOrd="3" destOrd="0" presId="urn:microsoft.com/office/officeart/2005/8/layout/hProcess10"/>
    <dgm:cxn modelId="{694D01B0-817B-4630-B7EA-606C03F29654}" type="presParOf" srcId="{EC9D82C9-55A4-4BD1-BC15-8CFEF7A6B7DE}" destId="{4490F4C2-CE08-443D-88A5-D849B3FF327E}" srcOrd="0" destOrd="0" presId="urn:microsoft.com/office/officeart/2005/8/layout/hProcess10"/>
    <dgm:cxn modelId="{5034E63D-31BB-4263-9148-6B57766E02F4}" type="presParOf" srcId="{1C6BF0FF-5F2B-4C1D-9783-FA38E7957C2C}" destId="{BAA09165-5006-4B26-9BB5-EFC07D10A416}" srcOrd="4" destOrd="0" presId="urn:microsoft.com/office/officeart/2005/8/layout/hProcess10"/>
    <dgm:cxn modelId="{0BC44F77-9130-4B21-B540-DE7B5E2AB19A}" type="presParOf" srcId="{BAA09165-5006-4B26-9BB5-EFC07D10A416}" destId="{E8C8C903-250D-465A-9B3A-F18AADF1A4A6}" srcOrd="0" destOrd="0" presId="urn:microsoft.com/office/officeart/2005/8/layout/hProcess10"/>
    <dgm:cxn modelId="{4E2F0EA4-31BD-418E-B7CC-CE024E67B1FF}" type="presParOf" srcId="{BAA09165-5006-4B26-9BB5-EFC07D10A416}" destId="{4ADBFB9D-E237-452E-8C4F-F37C7C842C24}" srcOrd="1" destOrd="0" presId="urn:microsoft.com/office/officeart/2005/8/layout/hProcess10"/>
    <dgm:cxn modelId="{6B09FD87-C248-4F94-92DA-883C97DAE434}" type="presParOf" srcId="{1C6BF0FF-5F2B-4C1D-9783-FA38E7957C2C}" destId="{65B810C0-06D2-4797-92CE-B07DB3603117}" srcOrd="5" destOrd="0" presId="urn:microsoft.com/office/officeart/2005/8/layout/hProcess10"/>
    <dgm:cxn modelId="{331E2CFC-FA96-4150-A961-67F907E53312}" type="presParOf" srcId="{65B810C0-06D2-4797-92CE-B07DB3603117}" destId="{E925BD76-D0B5-4101-B8B1-771F9420B143}" srcOrd="0" destOrd="0" presId="urn:microsoft.com/office/officeart/2005/8/layout/hProcess10"/>
    <dgm:cxn modelId="{80AE754B-E427-44FB-B610-88A74C3AA336}" type="presParOf" srcId="{1C6BF0FF-5F2B-4C1D-9783-FA38E7957C2C}" destId="{7E829881-1A27-43A4-9452-FAE4CAC33E7D}" srcOrd="6" destOrd="0" presId="urn:microsoft.com/office/officeart/2005/8/layout/hProcess10"/>
    <dgm:cxn modelId="{A4C626FF-C656-4E9F-BFC5-C80B020F1D9D}" type="presParOf" srcId="{7E829881-1A27-43A4-9452-FAE4CAC33E7D}" destId="{5974AA76-9497-4F18-9196-02F5E13139E9}" srcOrd="0" destOrd="0" presId="urn:microsoft.com/office/officeart/2005/8/layout/hProcess10"/>
    <dgm:cxn modelId="{FDEAC32A-04D6-47D2-B9EC-1B64D02798CB}" type="presParOf" srcId="{7E829881-1A27-43A4-9452-FAE4CAC33E7D}" destId="{9DD3464A-5F91-4436-8471-3054BB8F553D}" srcOrd="1" destOrd="0" presId="urn:microsoft.com/office/officeart/2005/8/layout/hProcess10"/>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5477D-FC5F-4EB3-931C-E69F98EA5FF0}">
      <dsp:nvSpPr>
        <dsp:cNvPr id="0" name=""/>
        <dsp:cNvSpPr/>
      </dsp:nvSpPr>
      <dsp:spPr>
        <a:xfrm>
          <a:off x="3954318" y="2874081"/>
          <a:ext cx="2038994" cy="135250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b="1" kern="1200" dirty="0" smtClean="0"/>
            <a:t>FOCI Mitigation</a:t>
          </a:r>
          <a:endParaRPr lang="en-US" sz="800" b="1" kern="1200" dirty="0"/>
        </a:p>
        <a:p>
          <a:pPr marL="57150" lvl="1" indent="-57150" algn="l" defTabSz="355600">
            <a:lnSpc>
              <a:spcPct val="90000"/>
            </a:lnSpc>
            <a:spcBef>
              <a:spcPct val="0"/>
            </a:spcBef>
            <a:spcAft>
              <a:spcPct val="15000"/>
            </a:spcAft>
            <a:buChar char="••"/>
          </a:pPr>
          <a:r>
            <a:rPr lang="en-US" sz="800" b="1" kern="1200" dirty="0" smtClean="0"/>
            <a:t>Transmission</a:t>
          </a:r>
          <a:endParaRPr lang="en-US" sz="800" b="1" kern="1200" dirty="0"/>
        </a:p>
        <a:p>
          <a:pPr marL="57150" lvl="1" indent="-57150" algn="l" defTabSz="355600">
            <a:lnSpc>
              <a:spcPct val="90000"/>
            </a:lnSpc>
            <a:spcBef>
              <a:spcPct val="0"/>
            </a:spcBef>
            <a:spcAft>
              <a:spcPct val="15000"/>
            </a:spcAft>
            <a:buChar char="••"/>
          </a:pPr>
          <a:r>
            <a:rPr lang="en-US" sz="800" b="1" kern="1200" dirty="0" smtClean="0"/>
            <a:t>Export Control</a:t>
          </a:r>
          <a:endParaRPr lang="en-US" sz="800" b="1" kern="1200" dirty="0"/>
        </a:p>
        <a:p>
          <a:pPr marL="57150" lvl="1" indent="-57150" algn="l" defTabSz="355600">
            <a:lnSpc>
              <a:spcPct val="90000"/>
            </a:lnSpc>
            <a:spcBef>
              <a:spcPct val="0"/>
            </a:spcBef>
            <a:spcAft>
              <a:spcPct val="15000"/>
            </a:spcAft>
            <a:buChar char="••"/>
          </a:pPr>
          <a:r>
            <a:rPr lang="en-US" sz="800" b="1" kern="1200" dirty="0" smtClean="0"/>
            <a:t>Technology Control Plans</a:t>
          </a:r>
          <a:endParaRPr lang="en-US" sz="800" b="1" kern="1200" dirty="0"/>
        </a:p>
      </dsp:txBody>
      <dsp:txXfrm>
        <a:off x="4595726" y="3241918"/>
        <a:ext cx="1367875" cy="954961"/>
      </dsp:txXfrm>
    </dsp:sp>
    <dsp:sp modelId="{FE3E0B75-0424-429A-8AD4-0982E935A339}">
      <dsp:nvSpPr>
        <dsp:cNvPr id="0" name=""/>
        <dsp:cNvSpPr/>
      </dsp:nvSpPr>
      <dsp:spPr>
        <a:xfrm>
          <a:off x="225560" y="2874081"/>
          <a:ext cx="2087935" cy="135250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b="1" kern="1200" dirty="0" smtClean="0"/>
            <a:t>Foreign Intelligence</a:t>
          </a:r>
          <a:endParaRPr lang="en-US" sz="800" b="1" kern="1200" dirty="0"/>
        </a:p>
        <a:p>
          <a:pPr marL="57150" lvl="1" indent="-57150" algn="l" defTabSz="355600">
            <a:lnSpc>
              <a:spcPct val="90000"/>
            </a:lnSpc>
            <a:spcBef>
              <a:spcPct val="0"/>
            </a:spcBef>
            <a:spcAft>
              <a:spcPct val="15000"/>
            </a:spcAft>
            <a:buChar char="••"/>
          </a:pPr>
          <a:r>
            <a:rPr lang="en-US" sz="800" b="1" kern="1200" dirty="0" smtClean="0"/>
            <a:t>Potential Espionage Indicators</a:t>
          </a:r>
          <a:endParaRPr lang="en-US" sz="800" b="1" kern="1200" dirty="0"/>
        </a:p>
        <a:p>
          <a:pPr marL="57150" lvl="1" indent="-57150" algn="l" defTabSz="355600">
            <a:lnSpc>
              <a:spcPct val="90000"/>
            </a:lnSpc>
            <a:spcBef>
              <a:spcPct val="0"/>
            </a:spcBef>
            <a:spcAft>
              <a:spcPct val="15000"/>
            </a:spcAft>
            <a:buChar char="••"/>
          </a:pPr>
          <a:r>
            <a:rPr lang="en-US" sz="800" b="1" kern="1200" dirty="0" smtClean="0"/>
            <a:t>Insider Threat Awareness</a:t>
          </a:r>
          <a:endParaRPr lang="en-US" sz="800" b="1" kern="1200" dirty="0"/>
        </a:p>
        <a:p>
          <a:pPr marL="57150" lvl="1" indent="-57150" algn="l" defTabSz="355600">
            <a:lnSpc>
              <a:spcPct val="90000"/>
            </a:lnSpc>
            <a:spcBef>
              <a:spcPct val="0"/>
            </a:spcBef>
            <a:spcAft>
              <a:spcPct val="15000"/>
            </a:spcAft>
            <a:buChar char="••"/>
          </a:pPr>
          <a:r>
            <a:rPr lang="en-US" sz="800" b="1" kern="1200" dirty="0" smtClean="0"/>
            <a:t>Classified Management</a:t>
          </a:r>
          <a:endParaRPr lang="en-US" sz="800" b="1" kern="1200" dirty="0"/>
        </a:p>
        <a:p>
          <a:pPr marL="57150" lvl="1" indent="-57150" algn="l" defTabSz="355600">
            <a:lnSpc>
              <a:spcPct val="90000"/>
            </a:lnSpc>
            <a:spcBef>
              <a:spcPct val="0"/>
            </a:spcBef>
            <a:spcAft>
              <a:spcPct val="15000"/>
            </a:spcAft>
            <a:buChar char="••"/>
          </a:pPr>
          <a:r>
            <a:rPr lang="en-US" sz="800" b="1" kern="1200" dirty="0" smtClean="0"/>
            <a:t>Security Awareness</a:t>
          </a:r>
          <a:endParaRPr lang="en-US" sz="800" b="1" kern="1200" dirty="0"/>
        </a:p>
        <a:p>
          <a:pPr marL="57150" lvl="1" indent="-57150" algn="l" defTabSz="355600">
            <a:lnSpc>
              <a:spcPct val="90000"/>
            </a:lnSpc>
            <a:spcBef>
              <a:spcPct val="0"/>
            </a:spcBef>
            <a:spcAft>
              <a:spcPct val="15000"/>
            </a:spcAft>
            <a:buChar char="••"/>
          </a:pPr>
          <a:r>
            <a:rPr lang="en-US" sz="800" b="1" kern="1200" dirty="0" smtClean="0"/>
            <a:t>Reporting Requirements</a:t>
          </a:r>
          <a:endParaRPr lang="en-US" sz="800" b="1" kern="1200" dirty="0"/>
        </a:p>
      </dsp:txBody>
      <dsp:txXfrm>
        <a:off x="255270" y="3241918"/>
        <a:ext cx="1402134" cy="954961"/>
      </dsp:txXfrm>
    </dsp:sp>
    <dsp:sp modelId="{AC599C82-5444-4E5D-BB89-5A75D6AFD33F}">
      <dsp:nvSpPr>
        <dsp:cNvPr id="0" name=""/>
        <dsp:cNvSpPr/>
      </dsp:nvSpPr>
      <dsp:spPr>
        <a:xfrm>
          <a:off x="3996943" y="17542"/>
          <a:ext cx="1925347" cy="135250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b="1" kern="1200" dirty="0" err="1" smtClean="0"/>
            <a:t>SIPRNet</a:t>
          </a:r>
          <a:endParaRPr lang="en-US" sz="800" b="1" kern="1200" dirty="0"/>
        </a:p>
        <a:p>
          <a:pPr marL="57150" lvl="1" indent="-57150" algn="l" defTabSz="355600">
            <a:lnSpc>
              <a:spcPct val="90000"/>
            </a:lnSpc>
            <a:spcBef>
              <a:spcPct val="0"/>
            </a:spcBef>
            <a:spcAft>
              <a:spcPct val="15000"/>
            </a:spcAft>
            <a:buChar char="••"/>
          </a:pPr>
          <a:r>
            <a:rPr lang="en-US" sz="800" b="1" kern="1200" dirty="0" smtClean="0"/>
            <a:t>Accredited WAN/LAN</a:t>
          </a:r>
          <a:endParaRPr lang="en-US" sz="800" b="1" kern="1200" dirty="0"/>
        </a:p>
        <a:p>
          <a:pPr marL="57150" lvl="1" indent="-57150" algn="l" defTabSz="355600">
            <a:lnSpc>
              <a:spcPct val="90000"/>
            </a:lnSpc>
            <a:spcBef>
              <a:spcPct val="0"/>
            </a:spcBef>
            <a:spcAft>
              <a:spcPct val="15000"/>
            </a:spcAft>
            <a:buChar char="••"/>
          </a:pPr>
          <a:r>
            <a:rPr lang="en-US" sz="800" b="1" kern="1200" dirty="0" smtClean="0"/>
            <a:t>Trusted Download</a:t>
          </a:r>
          <a:endParaRPr lang="en-US" sz="800" b="1" kern="1200" dirty="0"/>
        </a:p>
        <a:p>
          <a:pPr marL="57150" lvl="1" indent="-57150" algn="l" defTabSz="355600">
            <a:lnSpc>
              <a:spcPct val="90000"/>
            </a:lnSpc>
            <a:spcBef>
              <a:spcPct val="0"/>
            </a:spcBef>
            <a:spcAft>
              <a:spcPct val="15000"/>
            </a:spcAft>
            <a:buChar char="••"/>
          </a:pPr>
          <a:r>
            <a:rPr lang="en-US" sz="800" b="1" kern="1200" dirty="0" smtClean="0"/>
            <a:t>Electronic Control Plans</a:t>
          </a:r>
          <a:endParaRPr lang="en-US" sz="800" b="1" kern="1200" dirty="0"/>
        </a:p>
      </dsp:txBody>
      <dsp:txXfrm>
        <a:off x="4604258" y="47252"/>
        <a:ext cx="1288323" cy="954961"/>
      </dsp:txXfrm>
    </dsp:sp>
    <dsp:sp modelId="{09D17B03-942E-49DD-B366-3F7D47C623AE}">
      <dsp:nvSpPr>
        <dsp:cNvPr id="0" name=""/>
        <dsp:cNvSpPr/>
      </dsp:nvSpPr>
      <dsp:spPr>
        <a:xfrm>
          <a:off x="134484" y="0"/>
          <a:ext cx="2087935" cy="1352508"/>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t" anchorCtr="0">
          <a:noAutofit/>
        </a:bodyPr>
        <a:lstStyle/>
        <a:p>
          <a:pPr marL="57150" lvl="1" indent="-57150" algn="l" defTabSz="355600">
            <a:lnSpc>
              <a:spcPct val="90000"/>
            </a:lnSpc>
            <a:spcBef>
              <a:spcPct val="0"/>
            </a:spcBef>
            <a:spcAft>
              <a:spcPct val="15000"/>
            </a:spcAft>
            <a:buChar char="••"/>
          </a:pPr>
          <a:r>
            <a:rPr lang="en-US" sz="800" b="1" kern="1200" dirty="0" smtClean="0"/>
            <a:t>Closed Areas</a:t>
          </a:r>
          <a:endParaRPr lang="en-US" sz="800" b="1" kern="1200" dirty="0"/>
        </a:p>
        <a:p>
          <a:pPr marL="57150" lvl="1" indent="-57150" algn="l" defTabSz="355600">
            <a:lnSpc>
              <a:spcPct val="90000"/>
            </a:lnSpc>
            <a:spcBef>
              <a:spcPct val="0"/>
            </a:spcBef>
            <a:spcAft>
              <a:spcPct val="15000"/>
            </a:spcAft>
            <a:buChar char="••"/>
          </a:pPr>
          <a:r>
            <a:rPr lang="en-US" sz="800" b="1" kern="1200" dirty="0" smtClean="0"/>
            <a:t>Personnel Security</a:t>
          </a:r>
          <a:endParaRPr lang="en-US" sz="800" b="1" kern="1200" dirty="0"/>
        </a:p>
        <a:p>
          <a:pPr marL="57150" lvl="1" indent="-57150" algn="l" defTabSz="355600">
            <a:lnSpc>
              <a:spcPct val="90000"/>
            </a:lnSpc>
            <a:spcBef>
              <a:spcPct val="0"/>
            </a:spcBef>
            <a:spcAft>
              <a:spcPct val="15000"/>
            </a:spcAft>
            <a:buChar char="••"/>
          </a:pPr>
          <a:r>
            <a:rPr lang="en-US" sz="800" b="1" kern="1200" dirty="0" smtClean="0"/>
            <a:t>Secure Storage</a:t>
          </a:r>
          <a:endParaRPr lang="en-US" sz="800" b="1" kern="1200" dirty="0"/>
        </a:p>
        <a:p>
          <a:pPr marL="57150" lvl="1" indent="-57150" algn="l" defTabSz="355600">
            <a:lnSpc>
              <a:spcPct val="90000"/>
            </a:lnSpc>
            <a:spcBef>
              <a:spcPct val="0"/>
            </a:spcBef>
            <a:spcAft>
              <a:spcPct val="15000"/>
            </a:spcAft>
            <a:buChar char="••"/>
          </a:pPr>
          <a:r>
            <a:rPr lang="en-US" sz="800" b="1" kern="1200" dirty="0" smtClean="0"/>
            <a:t>Security Violations</a:t>
          </a:r>
          <a:endParaRPr lang="en-US" sz="800" b="1" kern="1200" dirty="0"/>
        </a:p>
        <a:p>
          <a:pPr marL="57150" lvl="1" indent="-57150" algn="l" defTabSz="355600">
            <a:lnSpc>
              <a:spcPct val="90000"/>
            </a:lnSpc>
            <a:spcBef>
              <a:spcPct val="0"/>
            </a:spcBef>
            <a:spcAft>
              <a:spcPct val="15000"/>
            </a:spcAft>
            <a:buChar char="••"/>
          </a:pPr>
          <a:r>
            <a:rPr lang="en-US" sz="800" b="1" kern="1200" dirty="0" smtClean="0"/>
            <a:t>Classified Visits</a:t>
          </a:r>
          <a:endParaRPr lang="en-US" sz="800" b="1" kern="1200" dirty="0"/>
        </a:p>
        <a:p>
          <a:pPr marL="57150" lvl="1" indent="-57150" algn="l" defTabSz="355600">
            <a:lnSpc>
              <a:spcPct val="90000"/>
            </a:lnSpc>
            <a:spcBef>
              <a:spcPct val="0"/>
            </a:spcBef>
            <a:spcAft>
              <a:spcPct val="15000"/>
            </a:spcAft>
            <a:buChar char="••"/>
          </a:pPr>
          <a:r>
            <a:rPr lang="en-US" sz="800" b="1" kern="1200" dirty="0" smtClean="0"/>
            <a:t>Acquisitions &amp; Mergers</a:t>
          </a:r>
          <a:endParaRPr lang="en-US" sz="800" b="1" kern="1200" dirty="0"/>
        </a:p>
      </dsp:txBody>
      <dsp:txXfrm>
        <a:off x="164194" y="29710"/>
        <a:ext cx="1402134" cy="954961"/>
      </dsp:txXfrm>
    </dsp:sp>
    <dsp:sp modelId="{0FE48BB9-CEFE-4181-AFF4-1A0E2FEA62CD}">
      <dsp:nvSpPr>
        <dsp:cNvPr id="0" name=""/>
        <dsp:cNvSpPr/>
      </dsp:nvSpPr>
      <dsp:spPr>
        <a:xfrm>
          <a:off x="1156692" y="240915"/>
          <a:ext cx="1830113" cy="183011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Traditional / Physical</a:t>
          </a:r>
          <a:endParaRPr lang="en-US" sz="1500" b="1" kern="1200" dirty="0"/>
        </a:p>
      </dsp:txBody>
      <dsp:txXfrm>
        <a:off x="1692720" y="776943"/>
        <a:ext cx="1294085" cy="1294085"/>
      </dsp:txXfrm>
    </dsp:sp>
    <dsp:sp modelId="{21B22BA4-DFAD-4EF6-B400-053D13455CF5}">
      <dsp:nvSpPr>
        <dsp:cNvPr id="0" name=""/>
        <dsp:cNvSpPr/>
      </dsp:nvSpPr>
      <dsp:spPr>
        <a:xfrm rot="5400000">
          <a:off x="3071337" y="240915"/>
          <a:ext cx="1830113" cy="183011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Information Systems</a:t>
          </a:r>
          <a:endParaRPr lang="en-US" sz="1500" b="1" kern="1200" dirty="0"/>
        </a:p>
      </dsp:txBody>
      <dsp:txXfrm rot="-5400000">
        <a:off x="3071337" y="776943"/>
        <a:ext cx="1294085" cy="1294085"/>
      </dsp:txXfrm>
    </dsp:sp>
    <dsp:sp modelId="{0F3E7F8A-C898-4CCF-BA34-C37F765CA07E}">
      <dsp:nvSpPr>
        <dsp:cNvPr id="0" name=""/>
        <dsp:cNvSpPr/>
      </dsp:nvSpPr>
      <dsp:spPr>
        <a:xfrm rot="10800000">
          <a:off x="3071337" y="2155560"/>
          <a:ext cx="1830113" cy="183011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FOCI International</a:t>
          </a:r>
          <a:endParaRPr lang="en-US" sz="1500" b="1" kern="1200" dirty="0"/>
        </a:p>
      </dsp:txBody>
      <dsp:txXfrm rot="10800000">
        <a:off x="3071337" y="2155560"/>
        <a:ext cx="1294085" cy="1294085"/>
      </dsp:txXfrm>
    </dsp:sp>
    <dsp:sp modelId="{D587F00B-FF49-405F-A05D-E13487FE7932}">
      <dsp:nvSpPr>
        <dsp:cNvPr id="0" name=""/>
        <dsp:cNvSpPr/>
      </dsp:nvSpPr>
      <dsp:spPr>
        <a:xfrm rot="16200000">
          <a:off x="1156692" y="2155560"/>
          <a:ext cx="1830113" cy="1830113"/>
        </a:xfrm>
        <a:prstGeom prst="pieWedg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dirty="0" smtClean="0"/>
            <a:t>Security Education</a:t>
          </a:r>
          <a:endParaRPr lang="en-US" sz="1500" b="1" kern="1200" dirty="0"/>
        </a:p>
      </dsp:txBody>
      <dsp:txXfrm rot="5400000">
        <a:off x="1692720" y="2155560"/>
        <a:ext cx="1294085" cy="1294085"/>
      </dsp:txXfrm>
    </dsp:sp>
    <dsp:sp modelId="{1358774A-EA31-476D-A03C-B7FFAE2F8EA2}">
      <dsp:nvSpPr>
        <dsp:cNvPr id="0" name=""/>
        <dsp:cNvSpPr/>
      </dsp:nvSpPr>
      <dsp:spPr>
        <a:xfrm>
          <a:off x="2713134" y="1732901"/>
          <a:ext cx="631875" cy="549456"/>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31CCF0-0780-48BE-863A-46BBC010FF5C}">
      <dsp:nvSpPr>
        <dsp:cNvPr id="0" name=""/>
        <dsp:cNvSpPr/>
      </dsp:nvSpPr>
      <dsp:spPr>
        <a:xfrm rot="10800000">
          <a:off x="2713134" y="1944231"/>
          <a:ext cx="631875" cy="549456"/>
        </a:xfrm>
        <a:prstGeom prst="circularArrow">
          <a:avLst/>
        </a:prstGeom>
        <a:solidFill>
          <a:schemeClr val="dk2">
            <a:tint val="60000"/>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6E5C06-7913-45B1-8069-28AFA6AF12FA}">
      <dsp:nvSpPr>
        <dsp:cNvPr id="0" name=""/>
        <dsp:cNvSpPr/>
      </dsp:nvSpPr>
      <dsp:spPr>
        <a:xfrm>
          <a:off x="385808" y="50350"/>
          <a:ext cx="707549" cy="624229"/>
        </a:xfrm>
        <a:prstGeom prst="roundRect">
          <a:avLst>
            <a:gd name="adj" fmla="val 10000"/>
          </a:avLst>
        </a:prstGeom>
        <a:blipFill rotWithShape="1">
          <a:blip xmlns:r="http://schemas.openxmlformats.org/officeDocument/2006/relationships" r:embed="rId1"/>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630D0A-AE67-4C03-8AC7-717F02768771}">
      <dsp:nvSpPr>
        <dsp:cNvPr id="0" name=""/>
        <dsp:cNvSpPr/>
      </dsp:nvSpPr>
      <dsp:spPr>
        <a:xfrm>
          <a:off x="3760" y="849759"/>
          <a:ext cx="1548417" cy="2285603"/>
        </a:xfrm>
        <a:prstGeom prst="roundRect">
          <a:avLst>
            <a:gd name="adj" fmla="val 10000"/>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u="sng" kern="1200" dirty="0" smtClean="0"/>
            <a:t>Users</a:t>
          </a:r>
          <a:endParaRPr lang="en-US" sz="1800" b="1" u="sng" kern="1200" dirty="0"/>
        </a:p>
        <a:p>
          <a:pPr marL="114300" lvl="1" indent="-114300" algn="ctr" defTabSz="533400">
            <a:lnSpc>
              <a:spcPct val="90000"/>
            </a:lnSpc>
            <a:spcBef>
              <a:spcPct val="0"/>
            </a:spcBef>
            <a:spcAft>
              <a:spcPct val="15000"/>
            </a:spcAft>
            <a:buChar char="••"/>
          </a:pPr>
          <a:r>
            <a:rPr lang="en-US" sz="1200" b="1" kern="1200" dirty="0" smtClean="0"/>
            <a:t>DSS</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n-US" sz="1200" b="1" kern="1200" dirty="0" smtClean="0"/>
            <a:t>Industry</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n-US" sz="1200" b="1" kern="1200" dirty="0" smtClean="0"/>
            <a:t>Government</a:t>
          </a:r>
          <a:endParaRPr lang="en-US" sz="1200" b="1" kern="1200" dirty="0"/>
        </a:p>
      </dsp:txBody>
      <dsp:txXfrm>
        <a:off x="49112" y="895111"/>
        <a:ext cx="1457713" cy="2194899"/>
      </dsp:txXfrm>
    </dsp:sp>
    <dsp:sp modelId="{3506859D-0BC0-4934-BEF5-5282AFD71BCD}">
      <dsp:nvSpPr>
        <dsp:cNvPr id="0" name=""/>
        <dsp:cNvSpPr/>
      </dsp:nvSpPr>
      <dsp:spPr>
        <a:xfrm rot="118182">
          <a:off x="1597985" y="1319961"/>
          <a:ext cx="516304" cy="741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dirty="0"/>
        </a:p>
      </dsp:txBody>
      <dsp:txXfrm>
        <a:off x="1598031" y="1465518"/>
        <a:ext cx="361413" cy="444655"/>
      </dsp:txXfrm>
    </dsp:sp>
    <dsp:sp modelId="{E6B6D209-4DF6-4AF4-81B4-BBB643B46585}">
      <dsp:nvSpPr>
        <dsp:cNvPr id="0" name=""/>
        <dsp:cNvSpPr/>
      </dsp:nvSpPr>
      <dsp:spPr>
        <a:xfrm>
          <a:off x="2567641" y="125386"/>
          <a:ext cx="707549" cy="624229"/>
        </a:xfrm>
        <a:prstGeom prst="roundRect">
          <a:avLst>
            <a:gd name="adj" fmla="val 10000"/>
          </a:avLst>
        </a:prstGeom>
        <a:blipFill rotWithShape="1">
          <a:blip xmlns:r="http://schemas.openxmlformats.org/officeDocument/2006/relationships" r:embed="rId2"/>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F7C24A-4F57-46C1-93E2-F4E8AA56A90E}">
      <dsp:nvSpPr>
        <dsp:cNvPr id="0" name=""/>
        <dsp:cNvSpPr/>
      </dsp:nvSpPr>
      <dsp:spPr>
        <a:xfrm>
          <a:off x="2152279" y="849759"/>
          <a:ext cx="1615045" cy="2285603"/>
        </a:xfrm>
        <a:prstGeom prst="roundRect">
          <a:avLst>
            <a:gd name="adj" fmla="val 10000"/>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u="sng" kern="1200" dirty="0" smtClean="0"/>
            <a:t>Access</a:t>
          </a:r>
          <a:endParaRPr lang="en-US" sz="1800" b="1" u="sng" kern="1200" dirty="0"/>
        </a:p>
        <a:p>
          <a:pPr marL="114300" lvl="1" indent="-114300" algn="ctr" defTabSz="533400">
            <a:lnSpc>
              <a:spcPct val="90000"/>
            </a:lnSpc>
            <a:spcBef>
              <a:spcPct val="0"/>
            </a:spcBef>
            <a:spcAft>
              <a:spcPct val="15000"/>
            </a:spcAft>
            <a:buChar char="••"/>
          </a:pPr>
          <a:r>
            <a:rPr lang="en-US" sz="1200" b="1" kern="1200" dirty="0" smtClean="0"/>
            <a:t>Computer or </a:t>
          </a:r>
          <a:br>
            <a:rPr lang="en-US" sz="1200" b="1" kern="1200" dirty="0" smtClean="0"/>
          </a:br>
          <a:r>
            <a:rPr lang="en-US" sz="1200" b="1" kern="1200" dirty="0" smtClean="0"/>
            <a:t>Mobile Device</a:t>
          </a:r>
          <a:endParaRPr lang="en-US" sz="8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n-US" sz="1200" b="1" kern="1200" dirty="0" smtClean="0"/>
            <a:t>Single Point of Entry</a:t>
          </a:r>
          <a:endParaRPr lang="en-US" sz="1200" b="1" kern="1200" dirty="0"/>
        </a:p>
        <a:p>
          <a:pPr marL="114300" lvl="1" indent="-114300" algn="ctr" defTabSz="533400">
            <a:lnSpc>
              <a:spcPct val="90000"/>
            </a:lnSpc>
            <a:spcBef>
              <a:spcPct val="0"/>
            </a:spcBef>
            <a:spcAft>
              <a:spcPct val="15000"/>
            </a:spcAft>
            <a:buChar char="••"/>
          </a:pPr>
          <a:endParaRPr lang="en-US" sz="1200" b="1" kern="1200" dirty="0"/>
        </a:p>
        <a:p>
          <a:pPr marL="114300" lvl="1" indent="-114300" algn="ctr" defTabSz="533400">
            <a:lnSpc>
              <a:spcPct val="90000"/>
            </a:lnSpc>
            <a:spcBef>
              <a:spcPct val="0"/>
            </a:spcBef>
            <a:spcAft>
              <a:spcPct val="15000"/>
            </a:spcAft>
            <a:buChar char="••"/>
          </a:pPr>
          <a:r>
            <a:rPr lang="en-US" sz="1200" b="1" kern="1200" dirty="0" smtClean="0"/>
            <a:t>NCAISS (PKI/CAC) Login</a:t>
          </a:r>
          <a:endParaRPr lang="en-US" sz="1200" b="1" kern="1200" dirty="0"/>
        </a:p>
      </dsp:txBody>
      <dsp:txXfrm>
        <a:off x="2199582" y="897062"/>
        <a:ext cx="1520439" cy="2190997"/>
      </dsp:txXfrm>
    </dsp:sp>
    <dsp:sp modelId="{EC9D82C9-55A4-4BD1-BC15-8CFEF7A6B7DE}">
      <dsp:nvSpPr>
        <dsp:cNvPr id="0" name=""/>
        <dsp:cNvSpPr/>
      </dsp:nvSpPr>
      <dsp:spPr>
        <a:xfrm>
          <a:off x="3831720" y="1356212"/>
          <a:ext cx="549854" cy="741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dirty="0"/>
        </a:p>
      </dsp:txBody>
      <dsp:txXfrm>
        <a:off x="3831720" y="1504431"/>
        <a:ext cx="384898" cy="444655"/>
      </dsp:txXfrm>
    </dsp:sp>
    <dsp:sp modelId="{E8C8C903-250D-465A-9B3A-F18AADF1A4A6}">
      <dsp:nvSpPr>
        <dsp:cNvPr id="0" name=""/>
        <dsp:cNvSpPr/>
      </dsp:nvSpPr>
      <dsp:spPr>
        <a:xfrm>
          <a:off x="4846204" y="125386"/>
          <a:ext cx="707549" cy="624229"/>
        </a:xfrm>
        <a:prstGeom prst="roundRect">
          <a:avLst>
            <a:gd name="adj" fmla="val 10000"/>
          </a:avLst>
        </a:prstGeom>
        <a:blipFill rotWithShape="1">
          <a:blip xmlns:r="http://schemas.openxmlformats.org/officeDocument/2006/relationships" r:embed="rId3"/>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DBFB9D-E237-452E-8C4F-F37C7C842C24}">
      <dsp:nvSpPr>
        <dsp:cNvPr id="0" name=""/>
        <dsp:cNvSpPr/>
      </dsp:nvSpPr>
      <dsp:spPr>
        <a:xfrm>
          <a:off x="4367427" y="849759"/>
          <a:ext cx="1741876" cy="2285603"/>
        </a:xfrm>
        <a:prstGeom prst="roundRect">
          <a:avLst>
            <a:gd name="adj" fmla="val 10000"/>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r>
            <a:rPr lang="en-US" sz="1800" b="1" u="sng" kern="1200" dirty="0" smtClean="0"/>
            <a:t>Interface</a:t>
          </a:r>
          <a:endParaRPr lang="en-US" sz="1800" b="1" u="sng" kern="1200" dirty="0"/>
        </a:p>
        <a:p>
          <a:pPr marL="114300" lvl="1" indent="-114300" algn="ctr" defTabSz="533400">
            <a:lnSpc>
              <a:spcPct val="90000"/>
            </a:lnSpc>
            <a:spcBef>
              <a:spcPct val="0"/>
            </a:spcBef>
            <a:spcAft>
              <a:spcPct val="15000"/>
            </a:spcAft>
            <a:buChar char="••"/>
          </a:pPr>
          <a:r>
            <a:rPr lang="en-US" sz="1200" b="1" kern="1200" dirty="0" smtClean="0"/>
            <a:t>One Web or App Interface</a:t>
          </a:r>
          <a:endParaRPr lang="en-US" sz="800" b="1" kern="1200" dirty="0"/>
        </a:p>
        <a:p>
          <a:pPr marL="57150" lvl="1" indent="-57150" algn="ctr" defTabSz="355600">
            <a:lnSpc>
              <a:spcPct val="90000"/>
            </a:lnSpc>
            <a:spcBef>
              <a:spcPct val="0"/>
            </a:spcBef>
            <a:spcAft>
              <a:spcPct val="15000"/>
            </a:spcAft>
            <a:buChar char="••"/>
          </a:pPr>
          <a:endParaRPr lang="en-US" sz="800" b="1" kern="1200" dirty="0"/>
        </a:p>
        <a:p>
          <a:pPr marL="114300" lvl="1" indent="-114300" algn="ctr" defTabSz="533400">
            <a:lnSpc>
              <a:spcPct val="90000"/>
            </a:lnSpc>
            <a:spcBef>
              <a:spcPct val="0"/>
            </a:spcBef>
            <a:spcAft>
              <a:spcPct val="15000"/>
            </a:spcAft>
            <a:buChar char="••"/>
          </a:pPr>
          <a:r>
            <a:rPr lang="en-US" sz="1200" b="1" kern="1200" dirty="0" smtClean="0"/>
            <a:t>Role Based Privileges and Access</a:t>
          </a:r>
          <a:endParaRPr lang="en-US" sz="1200" b="1" kern="1200" dirty="0"/>
        </a:p>
        <a:p>
          <a:pPr marL="57150" lvl="1" indent="-57150" algn="ctr" defTabSz="355600">
            <a:lnSpc>
              <a:spcPct val="90000"/>
            </a:lnSpc>
            <a:spcBef>
              <a:spcPct val="0"/>
            </a:spcBef>
            <a:spcAft>
              <a:spcPct val="15000"/>
            </a:spcAft>
            <a:buChar char="••"/>
          </a:pPr>
          <a:endParaRPr lang="en-US" sz="800" b="1" kern="1200" dirty="0"/>
        </a:p>
        <a:p>
          <a:pPr marL="114300" lvl="1" indent="-114300" algn="ctr" defTabSz="533400">
            <a:lnSpc>
              <a:spcPct val="90000"/>
            </a:lnSpc>
            <a:spcBef>
              <a:spcPct val="0"/>
            </a:spcBef>
            <a:spcAft>
              <a:spcPct val="15000"/>
            </a:spcAft>
            <a:buChar char="••"/>
          </a:pPr>
          <a:r>
            <a:rPr lang="en-US" sz="1200" b="1" kern="1200" dirty="0" smtClean="0"/>
            <a:t>Analytics, </a:t>
          </a:r>
          <a:br>
            <a:rPr lang="en-US" sz="1200" b="1" kern="1200" dirty="0" smtClean="0"/>
          </a:br>
          <a:r>
            <a:rPr lang="en-US" sz="1200" b="1" kern="1200" dirty="0" smtClean="0"/>
            <a:t>Automated </a:t>
          </a:r>
          <a:br>
            <a:rPr lang="en-US" sz="1200" b="1" kern="1200" dirty="0" smtClean="0"/>
          </a:br>
          <a:r>
            <a:rPr lang="en-US" sz="1200" b="1" kern="1200" dirty="0" smtClean="0"/>
            <a:t>Business Management, Workflows</a:t>
          </a:r>
          <a:endParaRPr lang="en-US" sz="1200" b="1" kern="1200" dirty="0"/>
        </a:p>
      </dsp:txBody>
      <dsp:txXfrm>
        <a:off x="4418445" y="900777"/>
        <a:ext cx="1639840" cy="2183567"/>
      </dsp:txXfrm>
    </dsp:sp>
    <dsp:sp modelId="{65B810C0-06D2-4797-92CE-B07DB3603117}">
      <dsp:nvSpPr>
        <dsp:cNvPr id="0" name=""/>
        <dsp:cNvSpPr/>
      </dsp:nvSpPr>
      <dsp:spPr>
        <a:xfrm rot="21589766">
          <a:off x="6099564" y="1352750"/>
          <a:ext cx="539267" cy="741093"/>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377950">
            <a:lnSpc>
              <a:spcPct val="90000"/>
            </a:lnSpc>
            <a:spcBef>
              <a:spcPct val="0"/>
            </a:spcBef>
            <a:spcAft>
              <a:spcPct val="35000"/>
            </a:spcAft>
          </a:pPr>
          <a:endParaRPr lang="en-US" sz="3100" kern="1200" dirty="0"/>
        </a:p>
      </dsp:txBody>
      <dsp:txXfrm>
        <a:off x="6099564" y="1501210"/>
        <a:ext cx="377487" cy="444655"/>
      </dsp:txXfrm>
    </dsp:sp>
    <dsp:sp modelId="{5974AA76-9497-4F18-9196-02F5E13139E9}">
      <dsp:nvSpPr>
        <dsp:cNvPr id="0" name=""/>
        <dsp:cNvSpPr/>
      </dsp:nvSpPr>
      <dsp:spPr>
        <a:xfrm>
          <a:off x="7094511" y="118693"/>
          <a:ext cx="707549" cy="624229"/>
        </a:xfrm>
        <a:prstGeom prst="roundRect">
          <a:avLst>
            <a:gd name="adj" fmla="val 10000"/>
          </a:avLst>
        </a:prstGeom>
        <a:blipFill rotWithShape="1">
          <a:blip xmlns:r="http://schemas.openxmlformats.org/officeDocument/2006/relationships" r:embed="rId4"/>
          <a:stretch>
            <a:fillRect/>
          </a:stretch>
        </a:blip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DD3464A-5F91-4436-8471-3054BB8F553D}">
      <dsp:nvSpPr>
        <dsp:cNvPr id="0" name=""/>
        <dsp:cNvSpPr/>
      </dsp:nvSpPr>
      <dsp:spPr>
        <a:xfrm>
          <a:off x="6709405" y="852449"/>
          <a:ext cx="1554533" cy="2506160"/>
        </a:xfrm>
        <a:prstGeom prst="roundRect">
          <a:avLst>
            <a:gd name="adj" fmla="val 10000"/>
          </a:avLst>
        </a:prstGeom>
        <a:solidFill>
          <a:srgbClr val="002060"/>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ctr" defTabSz="533400">
            <a:lnSpc>
              <a:spcPct val="90000"/>
            </a:lnSpc>
            <a:spcBef>
              <a:spcPct val="0"/>
            </a:spcBef>
            <a:spcAft>
              <a:spcPct val="35000"/>
            </a:spcAft>
          </a:pPr>
          <a:r>
            <a:rPr lang="en-US" sz="1200" b="1" u="sng" kern="1200" dirty="0" smtClean="0"/>
            <a:t>Systems</a:t>
          </a:r>
          <a:r>
            <a:rPr lang="en-US" sz="1000" b="1" kern="1200" dirty="0" smtClean="0"/>
            <a:t/>
          </a:r>
          <a:br>
            <a:rPr lang="en-US" sz="1000" b="1" kern="1200" dirty="0" smtClean="0"/>
          </a:br>
          <a:r>
            <a:rPr lang="en-US" sz="500" b="1" kern="1200" dirty="0" smtClean="0"/>
            <a:t/>
          </a:r>
          <a:br>
            <a:rPr lang="en-US" sz="500" b="1" kern="1200" dirty="0" smtClean="0"/>
          </a:br>
          <a:r>
            <a:rPr lang="en-US" sz="1000" b="1" u="sng" kern="1200" dirty="0" smtClean="0"/>
            <a:t>DSS Systems</a:t>
          </a:r>
          <a:endParaRPr lang="en-US" sz="1000" b="1" kern="1200" dirty="0"/>
        </a:p>
        <a:p>
          <a:pPr marL="57150" lvl="1" indent="-57150" algn="ctr" defTabSz="444500">
            <a:lnSpc>
              <a:spcPct val="90000"/>
            </a:lnSpc>
            <a:spcBef>
              <a:spcPct val="0"/>
            </a:spcBef>
            <a:spcAft>
              <a:spcPct val="15000"/>
            </a:spcAft>
            <a:buChar char="••"/>
          </a:pPr>
          <a:r>
            <a:rPr lang="en-US" sz="1000" b="1" kern="1200" dirty="0" smtClean="0"/>
            <a:t>ISFD Replacement</a:t>
          </a:r>
          <a:endParaRPr lang="en-US" sz="1000" kern="1200" dirty="0"/>
        </a:p>
        <a:p>
          <a:pPr marL="57150" lvl="1" indent="-57150" algn="ctr" defTabSz="444500">
            <a:lnSpc>
              <a:spcPct val="90000"/>
            </a:lnSpc>
            <a:spcBef>
              <a:spcPct val="0"/>
            </a:spcBef>
            <a:spcAft>
              <a:spcPct val="15000"/>
            </a:spcAft>
            <a:buChar char="••"/>
          </a:pPr>
          <a:r>
            <a:rPr lang="en-US" sz="1000" b="1" kern="1200" dirty="0" smtClean="0"/>
            <a:t>ODAA BMS</a:t>
          </a:r>
          <a:endParaRPr lang="en-US" sz="1000" kern="1200" dirty="0"/>
        </a:p>
        <a:p>
          <a:pPr marL="57150" lvl="1" indent="-57150" algn="ctr" defTabSz="444500">
            <a:lnSpc>
              <a:spcPct val="90000"/>
            </a:lnSpc>
            <a:spcBef>
              <a:spcPct val="0"/>
            </a:spcBef>
            <a:spcAft>
              <a:spcPct val="15000"/>
            </a:spcAft>
            <a:buChar char="••"/>
          </a:pPr>
          <a:r>
            <a:rPr lang="en-US" sz="1000" b="1" kern="1200" dirty="0" smtClean="0"/>
            <a:t>NCCS (DD254)</a:t>
          </a:r>
          <a:endParaRPr lang="en-US" sz="1000" kern="1200" dirty="0"/>
        </a:p>
        <a:p>
          <a:pPr marL="57150" lvl="1" indent="-57150" algn="ctr" defTabSz="444500">
            <a:lnSpc>
              <a:spcPct val="90000"/>
            </a:lnSpc>
            <a:spcBef>
              <a:spcPct val="0"/>
            </a:spcBef>
            <a:spcAft>
              <a:spcPct val="15000"/>
            </a:spcAft>
            <a:buChar char="••"/>
          </a:pPr>
          <a:r>
            <a:rPr lang="en-US" sz="1000" b="1" kern="1200" dirty="0" smtClean="0"/>
            <a:t>STEPP</a:t>
          </a:r>
          <a:endParaRPr lang="en-US" sz="1000" kern="1200" dirty="0"/>
        </a:p>
        <a:p>
          <a:pPr marL="57150" lvl="1" indent="-57150" algn="ctr" defTabSz="444500">
            <a:lnSpc>
              <a:spcPct val="90000"/>
            </a:lnSpc>
            <a:spcBef>
              <a:spcPct val="0"/>
            </a:spcBef>
            <a:spcAft>
              <a:spcPct val="15000"/>
            </a:spcAft>
            <a:buChar char="••"/>
          </a:pPr>
          <a:r>
            <a:rPr lang="en-US" sz="1000" b="1" kern="1200" dirty="0" smtClean="0"/>
            <a:t>e-FCL</a:t>
          </a:r>
          <a:endParaRPr lang="en-US" sz="1000" kern="1200" dirty="0"/>
        </a:p>
        <a:p>
          <a:pPr marL="57150" lvl="1" indent="-57150" algn="ctr" defTabSz="444500">
            <a:lnSpc>
              <a:spcPct val="90000"/>
            </a:lnSpc>
            <a:spcBef>
              <a:spcPct val="0"/>
            </a:spcBef>
            <a:spcAft>
              <a:spcPct val="15000"/>
            </a:spcAft>
            <a:buChar char="••"/>
          </a:pPr>
          <a:r>
            <a:rPr lang="en-US" sz="1000" b="1" kern="1200" dirty="0" smtClean="0"/>
            <a:t>Cross-Domain Solution</a:t>
          </a:r>
          <a:br>
            <a:rPr lang="en-US" sz="1000" b="1" kern="1200" dirty="0" smtClean="0"/>
          </a:br>
          <a:r>
            <a:rPr lang="en-US" sz="600" b="1" kern="1200" dirty="0" smtClean="0"/>
            <a:t/>
          </a:r>
          <a:br>
            <a:rPr lang="en-US" sz="600" b="1" kern="1200" dirty="0" smtClean="0"/>
          </a:br>
          <a:r>
            <a:rPr lang="en-US" sz="1000" b="1" u="sng" kern="1200" dirty="0" smtClean="0"/>
            <a:t>External Data</a:t>
          </a:r>
          <a:endParaRPr lang="en-US" sz="1000" kern="1200" dirty="0"/>
        </a:p>
        <a:p>
          <a:pPr marL="57150" lvl="1" indent="-57150" algn="ctr" defTabSz="444500">
            <a:lnSpc>
              <a:spcPct val="90000"/>
            </a:lnSpc>
            <a:spcBef>
              <a:spcPct val="0"/>
            </a:spcBef>
            <a:spcAft>
              <a:spcPct val="15000"/>
            </a:spcAft>
            <a:buChar char="••"/>
          </a:pPr>
          <a:r>
            <a:rPr lang="en-US" sz="1000" b="1" kern="1200" dirty="0" smtClean="0"/>
            <a:t>JPAS / DISS</a:t>
          </a:r>
          <a:endParaRPr lang="en-US" sz="1000" kern="1200" dirty="0"/>
        </a:p>
        <a:p>
          <a:pPr marL="57150" lvl="1" indent="-57150" algn="ctr" defTabSz="444500">
            <a:lnSpc>
              <a:spcPct val="90000"/>
            </a:lnSpc>
            <a:spcBef>
              <a:spcPct val="0"/>
            </a:spcBef>
            <a:spcAft>
              <a:spcPct val="15000"/>
            </a:spcAft>
            <a:buChar char="••"/>
          </a:pPr>
          <a:r>
            <a:rPr lang="en-US" sz="1000" b="1" kern="1200" dirty="0" smtClean="0"/>
            <a:t>e-QIP / SWFT</a:t>
          </a:r>
          <a:endParaRPr lang="en-US" sz="1000" b="1" kern="1200" dirty="0"/>
        </a:p>
        <a:p>
          <a:pPr marL="57150" lvl="1" indent="-57150" algn="ctr" defTabSz="444500">
            <a:lnSpc>
              <a:spcPct val="90000"/>
            </a:lnSpc>
            <a:spcBef>
              <a:spcPct val="0"/>
            </a:spcBef>
            <a:spcAft>
              <a:spcPct val="15000"/>
            </a:spcAft>
            <a:buChar char="••"/>
          </a:pPr>
          <a:r>
            <a:rPr lang="en-US" sz="1000" b="1" kern="1200" dirty="0" smtClean="0"/>
            <a:t>FPDS / SAM</a:t>
          </a:r>
          <a:endParaRPr lang="en-US" sz="1000" kern="1200" dirty="0"/>
        </a:p>
        <a:p>
          <a:pPr marL="57150" lvl="1" indent="-57150" algn="ctr" defTabSz="444500">
            <a:lnSpc>
              <a:spcPct val="90000"/>
            </a:lnSpc>
            <a:spcBef>
              <a:spcPct val="0"/>
            </a:spcBef>
            <a:spcAft>
              <a:spcPct val="15000"/>
            </a:spcAft>
            <a:buChar char="••"/>
          </a:pPr>
          <a:r>
            <a:rPr lang="en-US" sz="1000" b="1" kern="1200" dirty="0" smtClean="0"/>
            <a:t>SEC Filings</a:t>
          </a:r>
          <a:endParaRPr lang="en-US" sz="1000" kern="1200" dirty="0"/>
        </a:p>
        <a:p>
          <a:pPr marL="57150" lvl="1" indent="-57150" algn="ctr" defTabSz="444500">
            <a:lnSpc>
              <a:spcPct val="90000"/>
            </a:lnSpc>
            <a:spcBef>
              <a:spcPct val="0"/>
            </a:spcBef>
            <a:spcAft>
              <a:spcPct val="15000"/>
            </a:spcAft>
            <a:buChar char="••"/>
          </a:pPr>
          <a:r>
            <a:rPr lang="en-US" sz="1000" b="1" kern="1200" dirty="0" smtClean="0"/>
            <a:t>Commercial Data</a:t>
          </a:r>
          <a:endParaRPr lang="en-US" sz="1000" kern="1200" dirty="0"/>
        </a:p>
      </dsp:txBody>
      <dsp:txXfrm>
        <a:off x="6754936" y="897980"/>
        <a:ext cx="1463471" cy="2415098"/>
      </dsp:txXfrm>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2E88BB8-CC9A-4307-9744-1A42B28F7455}" type="datetimeFigureOut">
              <a:rPr lang="en-US" smtClean="0"/>
              <a:t>12/6/2013</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AC0F507-4F3E-4CD6-A00A-862C8DE3A799}" type="slidenum">
              <a:rPr lang="en-US" smtClean="0"/>
              <a:t>‹#›</a:t>
            </a:fld>
            <a:endParaRPr lang="en-US"/>
          </a:p>
        </p:txBody>
      </p:sp>
    </p:spTree>
    <p:extLst>
      <p:ext uri="{BB962C8B-B14F-4D97-AF65-F5344CB8AC3E}">
        <p14:creationId xmlns:p14="http://schemas.microsoft.com/office/powerpoint/2010/main" val="14245607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3240C9A3-49B4-4A0F-8CEC-28E74193C9DD}" type="datetimeFigureOut">
              <a:rPr lang="en-US" smtClean="0"/>
              <a:t>12/6/2013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B67D2754-7CD9-48EF-85B4-662B80ECFA8E}" type="slidenum">
              <a:rPr lang="en-US" smtClean="0"/>
              <a:t>‹#›</a:t>
            </a:fld>
            <a:endParaRPr lang="en-US"/>
          </a:p>
        </p:txBody>
      </p:sp>
    </p:spTree>
    <p:extLst>
      <p:ext uri="{BB962C8B-B14F-4D97-AF65-F5344CB8AC3E}">
        <p14:creationId xmlns:p14="http://schemas.microsoft.com/office/powerpoint/2010/main" val="3900035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7D2754-7CD9-48EF-85B4-662B80ECFA8E}" type="slidenum">
              <a:rPr lang="en-US" smtClean="0"/>
              <a:t>1</a:t>
            </a:fld>
            <a:endParaRPr lang="en-US"/>
          </a:p>
        </p:txBody>
      </p:sp>
    </p:spTree>
    <p:extLst>
      <p:ext uri="{BB962C8B-B14F-4D97-AF65-F5344CB8AC3E}">
        <p14:creationId xmlns:p14="http://schemas.microsoft.com/office/powerpoint/2010/main" val="2264324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ODAA staff has made great strides in bringing down the approval timelines</a:t>
            </a:r>
          </a:p>
          <a:p>
            <a:pPr lvl="0"/>
            <a:r>
              <a:rPr lang="en-US" dirty="0"/>
              <a:t>Last year, it took 17 days on average to issue an IATO after a plan was submitted</a:t>
            </a:r>
          </a:p>
          <a:p>
            <a:pPr lvl="0"/>
            <a:r>
              <a:rPr lang="en-US" dirty="0"/>
              <a:t>For those systems going “Straight to ATO (SATO)” it took an average of 18 days to issue the ATO</a:t>
            </a:r>
          </a:p>
          <a:p>
            <a:pPr lvl="0"/>
            <a:r>
              <a:rPr lang="en-US" dirty="0"/>
              <a:t>You can help us and yourselves get even better:</a:t>
            </a:r>
          </a:p>
          <a:p>
            <a:pPr lvl="0"/>
            <a:r>
              <a:rPr lang="en-US" dirty="0"/>
              <a:t>31% of the SSPs required some level of correction prior to conducting the onsite validation</a:t>
            </a:r>
          </a:p>
          <a:p>
            <a:pPr lvl="0"/>
            <a:r>
              <a:rPr lang="en-US" dirty="0"/>
              <a:t>12% of the SSPs were denied IATO due to significant corrections needed (processed after corrections made)</a:t>
            </a:r>
          </a:p>
          <a:p>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10</a:t>
            </a:fld>
            <a:endParaRPr lang="en-US"/>
          </a:p>
        </p:txBody>
      </p:sp>
    </p:spTree>
    <p:extLst>
      <p:ext uri="{BB962C8B-B14F-4D97-AF65-F5344CB8AC3E}">
        <p14:creationId xmlns:p14="http://schemas.microsoft.com/office/powerpoint/2010/main" val="2358004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7D2754-7CD9-48EF-85B4-662B80ECFA8E}" type="slidenum">
              <a:rPr lang="en-US" smtClean="0"/>
              <a:t>11</a:t>
            </a:fld>
            <a:endParaRPr lang="en-US"/>
          </a:p>
        </p:txBody>
      </p:sp>
    </p:spTree>
    <p:extLst>
      <p:ext uri="{BB962C8B-B14F-4D97-AF65-F5344CB8AC3E}">
        <p14:creationId xmlns:p14="http://schemas.microsoft.com/office/powerpoint/2010/main" val="3159837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95800"/>
            <a:ext cx="5607050" cy="4183063"/>
          </a:xfrm>
        </p:spPr>
        <p:txBody>
          <a:bodyPr/>
          <a:lstStyle/>
          <a:p>
            <a:r>
              <a:rPr lang="en-US" dirty="0" smtClean="0"/>
              <a:t>CDSE </a:t>
            </a:r>
            <a:r>
              <a:rPr lang="en-US" dirty="0"/>
              <a:t>moving from classroom delivery to on demand delivery:</a:t>
            </a:r>
          </a:p>
          <a:p>
            <a:r>
              <a:rPr lang="en-US" dirty="0"/>
              <a:t>Catalog of 151 products (courses, shorts, podcasts)  serving </a:t>
            </a:r>
            <a:r>
              <a:rPr lang="en-US" dirty="0" err="1"/>
              <a:t>DoD</a:t>
            </a:r>
            <a:r>
              <a:rPr lang="en-US" dirty="0"/>
              <a:t> and Industry</a:t>
            </a:r>
          </a:p>
          <a:p>
            <a:r>
              <a:rPr lang="en-US" dirty="0" err="1"/>
              <a:t>Learn@Lunch</a:t>
            </a:r>
            <a:r>
              <a:rPr lang="en-US" dirty="0"/>
              <a:t> webinars – 30 minutes</a:t>
            </a:r>
          </a:p>
          <a:p>
            <a:r>
              <a:rPr lang="en-US" dirty="0"/>
              <a:t>Two curriculum tracks for FSOs: </a:t>
            </a:r>
          </a:p>
          <a:p>
            <a:r>
              <a:rPr lang="en-US" dirty="0"/>
              <a:t>17 courses for possessing facilities</a:t>
            </a:r>
          </a:p>
          <a:p>
            <a:r>
              <a:rPr lang="en-US" dirty="0"/>
              <a:t>13 courses non-possessing facilities</a:t>
            </a:r>
          </a:p>
          <a:p>
            <a:r>
              <a:rPr lang="en-US" dirty="0"/>
              <a:t>Credit Equivalency recommendations for several courses:  </a:t>
            </a:r>
          </a:p>
          <a:p>
            <a:r>
              <a:rPr lang="en-US" dirty="0"/>
              <a:t>The FSO Program Management Curriculum for Possessing Facilities</a:t>
            </a:r>
          </a:p>
          <a:p>
            <a:r>
              <a:rPr lang="en-US" dirty="0"/>
              <a:t>The FSO Orientation Curriculum for Non-Possessing Facilities</a:t>
            </a:r>
          </a:p>
          <a:p>
            <a:r>
              <a:rPr lang="en-US" dirty="0"/>
              <a:t>The SAP Orientation Course</a:t>
            </a:r>
          </a:p>
          <a:p>
            <a:r>
              <a:rPr lang="en-US" dirty="0"/>
              <a:t>The SAP Mid-level Course</a:t>
            </a:r>
          </a:p>
          <a:p>
            <a:r>
              <a:rPr lang="en-US" dirty="0"/>
              <a:t>Two new awareness courses available outside of STEPP: </a:t>
            </a:r>
          </a:p>
          <a:p>
            <a:r>
              <a:rPr lang="en-US" dirty="0"/>
              <a:t>Thwarting the Enemy; Counterintelligence and Threat Awareness Information to the Defense Industrial Base</a:t>
            </a:r>
          </a:p>
          <a:p>
            <a:r>
              <a:rPr lang="en-US" dirty="0"/>
              <a:t>OPSEC Awareness for Military Members, </a:t>
            </a:r>
            <a:r>
              <a:rPr lang="en-US" dirty="0" err="1"/>
              <a:t>DoD</a:t>
            </a:r>
            <a:r>
              <a:rPr lang="en-US" dirty="0"/>
              <a:t> Employees and Contractors</a:t>
            </a:r>
          </a:p>
          <a:p>
            <a:r>
              <a:rPr lang="en-US" dirty="0" err="1"/>
              <a:t>SPēD</a:t>
            </a:r>
            <a:r>
              <a:rPr lang="en-US" dirty="0"/>
              <a:t> Certification Program Conferrals</a:t>
            </a:r>
          </a:p>
          <a:p>
            <a:r>
              <a:rPr lang="en-US" dirty="0"/>
              <a:t>1619 – Security Fundamentals Professional Certification</a:t>
            </a:r>
          </a:p>
          <a:p>
            <a:r>
              <a:rPr lang="en-US" dirty="0"/>
              <a:t>SFPC received NCCA National Accreditation</a:t>
            </a:r>
          </a:p>
          <a:p>
            <a:r>
              <a:rPr lang="en-US" dirty="0"/>
              <a:t>Commercial Testing </a:t>
            </a:r>
          </a:p>
          <a:p>
            <a:r>
              <a:rPr lang="en-US" dirty="0"/>
              <a:t>Partnership with Pearson-VUE</a:t>
            </a:r>
          </a:p>
          <a:p>
            <a:r>
              <a:rPr lang="en-US" dirty="0"/>
              <a:t>Offered at 850+ sites worldwide</a:t>
            </a:r>
          </a:p>
          <a:p>
            <a:r>
              <a:rPr lang="en-US" dirty="0"/>
              <a:t>Easy registration thru CDSE’s STEPP</a:t>
            </a:r>
          </a:p>
          <a:p>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12</a:t>
            </a:fld>
            <a:endParaRPr lang="en-US"/>
          </a:p>
        </p:txBody>
      </p:sp>
    </p:spTree>
    <p:extLst>
      <p:ext uri="{BB962C8B-B14F-4D97-AF65-F5344CB8AC3E}">
        <p14:creationId xmlns:p14="http://schemas.microsoft.com/office/powerpoint/2010/main" val="1330395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16425"/>
            <a:ext cx="5607050" cy="4575175"/>
          </a:xfrm>
        </p:spPr>
        <p:txBody>
          <a:bodyPr/>
          <a:lstStyle/>
          <a:p>
            <a:endParaRPr lang="en-US" dirty="0" smtClean="0"/>
          </a:p>
          <a:p>
            <a:r>
              <a:rPr lang="en-US" dirty="0" smtClean="0"/>
              <a:t>DSS working on new automation systems: </a:t>
            </a:r>
            <a:r>
              <a:rPr lang="en-US" dirty="0"/>
              <a:t>The ODAA Business Management System provides a secure web-based system to manage ODAA’s certification and accreditation </a:t>
            </a:r>
            <a:r>
              <a:rPr lang="en-US" dirty="0" smtClean="0"/>
              <a:t>activities. Will </a:t>
            </a:r>
            <a:r>
              <a:rPr lang="en-US" dirty="0"/>
              <a:t>improve accreditation timeliness and accuracy; </a:t>
            </a:r>
            <a:r>
              <a:rPr lang="en-US" dirty="0" smtClean="0"/>
              <a:t>will </a:t>
            </a:r>
            <a:r>
              <a:rPr lang="en-US" dirty="0"/>
              <a:t>reduce the number of unaccredited systems by providing automated notifications to DSS and industry.</a:t>
            </a:r>
          </a:p>
          <a:p>
            <a:r>
              <a:rPr lang="en-US" dirty="0" smtClean="0"/>
              <a:t>Fully deployment in 14.</a:t>
            </a:r>
            <a:r>
              <a:rPr lang="en-US" dirty="0"/>
              <a:t> </a:t>
            </a:r>
          </a:p>
          <a:p>
            <a:r>
              <a:rPr lang="en-US" dirty="0"/>
              <a:t>The National Industrial Security System, or NISS, is the replacement system for ISFD.  It will expand capabilities for automating manual processes and facilitate collaboration across the agency. </a:t>
            </a:r>
            <a:r>
              <a:rPr lang="en-US" dirty="0" smtClean="0"/>
              <a:t>looking at  </a:t>
            </a:r>
            <a:r>
              <a:rPr lang="en-US" dirty="0"/>
              <a:t>three to four years before </a:t>
            </a:r>
            <a:r>
              <a:rPr lang="en-US" dirty="0" smtClean="0"/>
              <a:t>implementation.</a:t>
            </a:r>
            <a:r>
              <a:rPr lang="en-US" dirty="0"/>
              <a:t> </a:t>
            </a:r>
          </a:p>
          <a:p>
            <a:r>
              <a:rPr lang="en-US" dirty="0"/>
              <a:t>The National Industrial Contractor Classification System, or NCCS, will give you a central repository for the collection of classified contracts and supporting documentation, and will allow you to search contract security control data based on defined criteria.  </a:t>
            </a:r>
          </a:p>
          <a:p>
            <a:r>
              <a:rPr lang="en-US" dirty="0" smtClean="0"/>
              <a:t>This </a:t>
            </a:r>
            <a:r>
              <a:rPr lang="en-US" dirty="0"/>
              <a:t>IT system is currently in development, but it should be in place within the next two years</a:t>
            </a:r>
            <a:r>
              <a:rPr lang="en-US" dirty="0" smtClean="0"/>
              <a:t>.</a:t>
            </a:r>
            <a:endParaRPr lang="en-US" dirty="0"/>
          </a:p>
          <a:p>
            <a:r>
              <a:rPr lang="en-US" dirty="0" smtClean="0"/>
              <a:t>Navy Yard shooting is prompting renewed calls for clearance reform. DSS is engaged at the </a:t>
            </a:r>
            <a:r>
              <a:rPr lang="en-US" dirty="0" err="1" smtClean="0"/>
              <a:t>DoD</a:t>
            </a:r>
            <a:r>
              <a:rPr lang="en-US" dirty="0" smtClean="0"/>
              <a:t> level, but no idea what if anything will change</a:t>
            </a:r>
          </a:p>
          <a:p>
            <a:r>
              <a:rPr lang="en-US" dirty="0" smtClean="0"/>
              <a:t>Continue to face budgetary challenges and again, no clear picture of what will happen in FY14</a:t>
            </a:r>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13</a:t>
            </a:fld>
            <a:endParaRPr lang="en-US"/>
          </a:p>
        </p:txBody>
      </p:sp>
    </p:spTree>
    <p:extLst>
      <p:ext uri="{BB962C8B-B14F-4D97-AF65-F5344CB8AC3E}">
        <p14:creationId xmlns:p14="http://schemas.microsoft.com/office/powerpoint/2010/main" val="2242543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563D523-8802-4044-9D2C-B8A7871426B2}" type="slidenum">
              <a:rPr lang="en-US" altLang="en-US" smtClean="0"/>
              <a:pPr algn="r" eaLnBrk="1" hangingPunct="1">
                <a:spcBef>
                  <a:spcPct val="0"/>
                </a:spcBef>
              </a:pPr>
              <a:t>14</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lgn="l" defTabSz="931863" eaLnBrk="0" hangingPunct="0">
              <a:spcBef>
                <a:spcPct val="30000"/>
              </a:spcBef>
              <a:defRPr sz="1200">
                <a:solidFill>
                  <a:schemeClr val="tx1"/>
                </a:solidFill>
                <a:latin typeface="Arial" charset="0"/>
              </a:defRPr>
            </a:lvl1pPr>
            <a:lvl2pPr marL="742950" indent="-285750" algn="l" defTabSz="931863" eaLnBrk="0" hangingPunct="0">
              <a:spcBef>
                <a:spcPct val="30000"/>
              </a:spcBef>
              <a:defRPr sz="1200">
                <a:solidFill>
                  <a:schemeClr val="tx1"/>
                </a:solidFill>
                <a:latin typeface="Arial" charset="0"/>
              </a:defRPr>
            </a:lvl2pPr>
            <a:lvl3pPr marL="1143000" indent="-228600" algn="l" defTabSz="931863" eaLnBrk="0" hangingPunct="0">
              <a:spcBef>
                <a:spcPct val="30000"/>
              </a:spcBef>
              <a:defRPr sz="1200">
                <a:solidFill>
                  <a:schemeClr val="tx1"/>
                </a:solidFill>
                <a:latin typeface="Arial" charset="0"/>
              </a:defRPr>
            </a:lvl3pPr>
            <a:lvl4pPr marL="1600200" indent="-228600" algn="l" defTabSz="931863" eaLnBrk="0" hangingPunct="0">
              <a:spcBef>
                <a:spcPct val="30000"/>
              </a:spcBef>
              <a:defRPr sz="1200">
                <a:solidFill>
                  <a:schemeClr val="tx1"/>
                </a:solidFill>
                <a:latin typeface="Arial" charset="0"/>
              </a:defRPr>
            </a:lvl4pPr>
            <a:lvl5pPr marL="2057400" indent="-228600" algn="l" defTabSz="931863" eaLnBrk="0" hangingPunct="0">
              <a:spcBef>
                <a:spcPct val="30000"/>
              </a:spcBef>
              <a:defRPr sz="1200">
                <a:solidFill>
                  <a:schemeClr val="tx1"/>
                </a:solidFill>
                <a:latin typeface="Arial" charset="0"/>
              </a:defRPr>
            </a:lvl5pPr>
            <a:lvl6pPr marL="2514600" indent="-228600" defTabSz="931863" eaLnBrk="0" fontAlgn="base" hangingPunct="0">
              <a:spcBef>
                <a:spcPct val="30000"/>
              </a:spcBef>
              <a:spcAft>
                <a:spcPct val="0"/>
              </a:spcAft>
              <a:defRPr sz="1200">
                <a:solidFill>
                  <a:schemeClr val="tx1"/>
                </a:solidFill>
                <a:latin typeface="Arial" charset="0"/>
              </a:defRPr>
            </a:lvl6pPr>
            <a:lvl7pPr marL="2971800" indent="-228600" defTabSz="931863" eaLnBrk="0" fontAlgn="base" hangingPunct="0">
              <a:spcBef>
                <a:spcPct val="30000"/>
              </a:spcBef>
              <a:spcAft>
                <a:spcPct val="0"/>
              </a:spcAft>
              <a:defRPr sz="1200">
                <a:solidFill>
                  <a:schemeClr val="tx1"/>
                </a:solidFill>
                <a:latin typeface="Arial" charset="0"/>
              </a:defRPr>
            </a:lvl7pPr>
            <a:lvl8pPr marL="3429000" indent="-228600" defTabSz="931863" eaLnBrk="0" fontAlgn="base" hangingPunct="0">
              <a:spcBef>
                <a:spcPct val="30000"/>
              </a:spcBef>
              <a:spcAft>
                <a:spcPct val="0"/>
              </a:spcAft>
              <a:defRPr sz="1200">
                <a:solidFill>
                  <a:schemeClr val="tx1"/>
                </a:solidFill>
                <a:latin typeface="Arial" charset="0"/>
              </a:defRPr>
            </a:lvl8pPr>
            <a:lvl9pPr marL="3886200" indent="-228600" defTabSz="931863"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A563D523-8802-4044-9D2C-B8A7871426B2}" type="slidenum">
              <a:rPr lang="en-US" altLang="en-US" smtClean="0"/>
              <a:pPr algn="r" eaLnBrk="1" hangingPunct="1">
                <a:spcBef>
                  <a:spcPct val="0"/>
                </a:spcBef>
              </a:pPr>
              <a:t>15</a:t>
            </a:fld>
            <a:endParaRPr lang="en-US" alt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7D2754-7CD9-48EF-85B4-662B80ECFA8E}" type="slidenum">
              <a:rPr lang="en-US" smtClean="0"/>
              <a:t>16</a:t>
            </a:fld>
            <a:endParaRPr lang="en-US"/>
          </a:p>
        </p:txBody>
      </p:sp>
    </p:spTree>
    <p:extLst>
      <p:ext uri="{BB962C8B-B14F-4D97-AF65-F5344CB8AC3E}">
        <p14:creationId xmlns:p14="http://schemas.microsoft.com/office/powerpoint/2010/main" val="2142433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67D2754-7CD9-48EF-85B4-662B80ECFA8E}" type="slidenum">
              <a:rPr lang="en-US" smtClean="0"/>
              <a:t>17</a:t>
            </a:fld>
            <a:endParaRPr lang="en-US"/>
          </a:p>
        </p:txBody>
      </p:sp>
    </p:spTree>
    <p:extLst>
      <p:ext uri="{BB962C8B-B14F-4D97-AF65-F5344CB8AC3E}">
        <p14:creationId xmlns:p14="http://schemas.microsoft.com/office/powerpoint/2010/main" val="4235867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Briefing will touch 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Update on FY13</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How we are approaching the DSS mission</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What we’re finding in industry</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Looking ahead to new initiatives, what’s on the horizon</a:t>
            </a:r>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2</a:t>
            </a:fld>
            <a:endParaRPr lang="en-US"/>
          </a:p>
        </p:txBody>
      </p:sp>
    </p:spTree>
    <p:extLst>
      <p:ext uri="{BB962C8B-B14F-4D97-AF65-F5344CB8AC3E}">
        <p14:creationId xmlns:p14="http://schemas.microsoft.com/office/powerpoint/2010/main" val="1924856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Numbers for FY12</a:t>
            </a:r>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3</a:t>
            </a:fld>
            <a:endParaRPr lang="en-US"/>
          </a:p>
        </p:txBody>
      </p:sp>
    </p:spTree>
    <p:extLst>
      <p:ext uri="{BB962C8B-B14F-4D97-AF65-F5344CB8AC3E}">
        <p14:creationId xmlns:p14="http://schemas.microsoft.com/office/powerpoint/2010/main" val="1924856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Saw a pretty seamless transition of call center functions from DSS to DMDC</a:t>
            </a:r>
          </a:p>
          <a:p>
            <a:r>
              <a:rPr lang="en-US" dirty="0" smtClean="0"/>
              <a:t>Continuing to adjust the security rating matrix</a:t>
            </a:r>
          </a:p>
          <a:p>
            <a:endParaRPr lang="en-US" dirty="0" smtClean="0"/>
          </a:p>
          <a:p>
            <a:r>
              <a:rPr lang="en-US" dirty="0" smtClean="0"/>
              <a:t>Begin full DSS team reviews in first quarter FY14. DSS implemented pre-CCRI advise and assist visits to ensure readiness</a:t>
            </a:r>
          </a:p>
        </p:txBody>
      </p:sp>
      <p:sp>
        <p:nvSpPr>
          <p:cNvPr id="4" name="Slide Number Placeholder 3"/>
          <p:cNvSpPr>
            <a:spLocks noGrp="1"/>
          </p:cNvSpPr>
          <p:nvPr>
            <p:ph type="sldNum" sz="quarter" idx="10"/>
          </p:nvPr>
        </p:nvSpPr>
        <p:spPr/>
        <p:txBody>
          <a:bodyPr/>
          <a:lstStyle/>
          <a:p>
            <a:fld id="{B67D2754-7CD9-48EF-85B4-662B80ECFA8E}" type="slidenum">
              <a:rPr lang="en-US" smtClean="0"/>
              <a:t>4</a:t>
            </a:fld>
            <a:endParaRPr lang="en-US"/>
          </a:p>
        </p:txBody>
      </p:sp>
    </p:spTree>
    <p:extLst>
      <p:ext uri="{BB962C8B-B14F-4D97-AF65-F5344CB8AC3E}">
        <p14:creationId xmlns:p14="http://schemas.microsoft.com/office/powerpoint/2010/main" val="1938020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VOI, just launched a new survey.  Encourage everyone to participate. DSS does read the input and we do make changes based on what we’re seeing.  </a:t>
            </a:r>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5</a:t>
            </a:fld>
            <a:endParaRPr lang="en-US"/>
          </a:p>
        </p:txBody>
      </p:sp>
    </p:spTree>
    <p:extLst>
      <p:ext uri="{BB962C8B-B14F-4D97-AF65-F5344CB8AC3E}">
        <p14:creationId xmlns:p14="http://schemas.microsoft.com/office/powerpoint/2010/main" val="18814916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Slide Image Placeholder 1"/>
          <p:cNvSpPr>
            <a:spLocks noGrp="1" noRot="1" noChangeAspect="1" noTextEdit="1"/>
          </p:cNvSpPr>
          <p:nvPr>
            <p:ph type="sldImg"/>
          </p:nvPr>
        </p:nvSpPr>
        <p:spPr>
          <a:ln/>
        </p:spPr>
      </p:sp>
      <p:sp>
        <p:nvSpPr>
          <p:cNvPr id="464899" name="Notes Placeholder 2"/>
          <p:cNvSpPr>
            <a:spLocks noGrp="1"/>
          </p:cNvSpPr>
          <p:nvPr>
            <p:ph type="body" idx="1"/>
          </p:nvPr>
        </p:nvSpPr>
        <p:spPr>
          <a:noFill/>
        </p:spPr>
        <p:txBody>
          <a:bodyPr/>
          <a:lstStyle/>
          <a:p>
            <a:r>
              <a:rPr lang="en-US" sz="1200" kern="1200" dirty="0" smtClean="0">
                <a:solidFill>
                  <a:schemeClr val="tx1"/>
                </a:solidFill>
                <a:effectLst/>
                <a:latin typeface="+mn-lt"/>
                <a:ea typeface="+mn-ea"/>
                <a:cs typeface="+mn-cs"/>
              </a:rPr>
              <a:t>This formula defines how DSS will approach its mission.</a:t>
            </a:r>
          </a:p>
          <a:p>
            <a:r>
              <a:rPr lang="en-US" sz="1200" kern="1200" dirty="0" smtClean="0">
                <a:solidFill>
                  <a:schemeClr val="tx1"/>
                </a:solidFill>
                <a:effectLst/>
                <a:latin typeface="+mn-lt"/>
                <a:ea typeface="+mn-ea"/>
                <a:cs typeface="+mn-cs"/>
              </a:rPr>
              <a:t>Risk is a function of threat, vulnerability, and value/consequence.</a:t>
            </a:r>
          </a:p>
          <a:p>
            <a:r>
              <a:rPr lang="en-US" sz="1200" kern="1200" dirty="0" smtClean="0">
                <a:solidFill>
                  <a:schemeClr val="tx1"/>
                </a:solidFill>
                <a:effectLst/>
                <a:latin typeface="+mn-lt"/>
                <a:ea typeface="+mn-ea"/>
                <a:cs typeface="+mn-cs"/>
              </a:rPr>
              <a:t>The DSS mission is to work against the threat.  </a:t>
            </a:r>
          </a:p>
          <a:p>
            <a:r>
              <a:rPr lang="en-US" sz="1200" kern="1200" dirty="0" smtClean="0">
                <a:solidFill>
                  <a:schemeClr val="tx1"/>
                </a:solidFill>
                <a:effectLst/>
                <a:latin typeface="+mn-lt"/>
                <a:ea typeface="+mn-ea"/>
                <a:cs typeface="+mn-cs"/>
              </a:rPr>
              <a:t>In this formula, the vulnerability is the asset – the classified information or technology in the hands of industry.  Field Operations is responsible for looking at the vulnerabilities in industry and what is needed to secure them.  Is this wall high enough? Are there holes in the wall that is protecting the information?  </a:t>
            </a:r>
          </a:p>
          <a:p>
            <a:r>
              <a:rPr lang="en-US" sz="1200" kern="1200" dirty="0" smtClean="0">
                <a:solidFill>
                  <a:schemeClr val="tx1"/>
                </a:solidFill>
                <a:effectLst/>
                <a:latin typeface="+mn-lt"/>
                <a:ea typeface="+mn-ea"/>
                <a:cs typeface="+mn-cs"/>
              </a:rPr>
              <a:t>CI then looks at the threat to the information; they identify who wants the information, their skill sets and how they are trying to acquire the information.  The goal is to work together to match the two missions so we have a comprehensive idea of which facility has the most sought after information, but is also the most vulnerable to exploitation. </a:t>
            </a:r>
          </a:p>
          <a:p>
            <a:r>
              <a:rPr lang="en-US" sz="1200" kern="1200" dirty="0" smtClean="0">
                <a:solidFill>
                  <a:schemeClr val="tx1"/>
                </a:solidFill>
                <a:effectLst/>
                <a:latin typeface="+mn-lt"/>
                <a:ea typeface="+mn-ea"/>
                <a:cs typeface="+mn-cs"/>
              </a:rPr>
              <a:t>The last piece of the equation is determining the consequences and the value of the information.  What happens if the United States loses this technology and our adversary gains it?  Value and consequence are not the same.  A potential adversary may place a great deal of value on possessing a particular technology, but the fact that they have that technology may be of little consequence to the United States.  In other cases, there could be very grave consequences for our adversaries to possess certain technology or types of information.  We, as an organization and a Department, have to know what has been stolen and what we might have to face in any conflict.</a:t>
            </a:r>
          </a:p>
          <a:p>
            <a:endParaRPr lang="en-US" dirty="0" smtClean="0">
              <a:latin typeface="Arial" pitchFamily="34" charset="0"/>
            </a:endParaRPr>
          </a:p>
        </p:txBody>
      </p:sp>
      <p:sp>
        <p:nvSpPr>
          <p:cNvPr id="495620" name="Slide Number Placeholder 3"/>
          <p:cNvSpPr>
            <a:spLocks noGrp="1"/>
          </p:cNvSpPr>
          <p:nvPr>
            <p:ph type="sldNum" sz="quarter" idx="5"/>
          </p:nvPr>
        </p:nvSpPr>
        <p:spPr/>
        <p:txBody>
          <a:bodyPr/>
          <a:lstStyle>
            <a:lvl1pPr defTabSz="931863" eaLnBrk="0" hangingPunct="0">
              <a:defRPr sz="2400">
                <a:solidFill>
                  <a:schemeClr val="tx1"/>
                </a:solidFill>
                <a:latin typeface="Arial" pitchFamily="34" charset="0"/>
                <a:ea typeface="MS PGothic" pitchFamily="34" charset="-128"/>
              </a:defRPr>
            </a:lvl1pPr>
            <a:lvl2pPr marL="742950" indent="-285750" defTabSz="931863" eaLnBrk="0" hangingPunct="0">
              <a:defRPr sz="2400">
                <a:solidFill>
                  <a:schemeClr val="tx1"/>
                </a:solidFill>
                <a:latin typeface="Arial" pitchFamily="34" charset="0"/>
                <a:ea typeface="MS PGothic" pitchFamily="34" charset="-128"/>
              </a:defRPr>
            </a:lvl2pPr>
            <a:lvl3pPr marL="1143000" indent="-228600" defTabSz="931863" eaLnBrk="0" hangingPunct="0">
              <a:defRPr sz="2400">
                <a:solidFill>
                  <a:schemeClr val="tx1"/>
                </a:solidFill>
                <a:latin typeface="Arial" pitchFamily="34" charset="0"/>
                <a:ea typeface="MS PGothic" pitchFamily="34" charset="-128"/>
              </a:defRPr>
            </a:lvl3pPr>
            <a:lvl4pPr marL="1600200" indent="-228600" defTabSz="931863" eaLnBrk="0" hangingPunct="0">
              <a:defRPr sz="2400">
                <a:solidFill>
                  <a:schemeClr val="tx1"/>
                </a:solidFill>
                <a:latin typeface="Arial" pitchFamily="34" charset="0"/>
                <a:ea typeface="MS PGothic" pitchFamily="34" charset="-128"/>
              </a:defRPr>
            </a:lvl4pPr>
            <a:lvl5pPr marL="2057400" indent="-228600" defTabSz="931863" eaLnBrk="0" hangingPunct="0">
              <a:defRPr sz="2400">
                <a:solidFill>
                  <a:schemeClr val="tx1"/>
                </a:solidFill>
                <a:latin typeface="Arial"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B71DD9FE-05AF-449A-B833-9B966A3EDBB5}" type="slidenum">
              <a:rPr lang="en-US" sz="1300" smtClean="0">
                <a:solidFill>
                  <a:srgbClr val="000000"/>
                </a:solidFill>
              </a:rPr>
              <a:pPr eaLnBrk="1" hangingPunct="1">
                <a:defRPr/>
              </a:pPr>
              <a:t>6</a:t>
            </a:fld>
            <a:endParaRPr lang="en-US" sz="130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Slide Image Placeholder 1"/>
          <p:cNvSpPr>
            <a:spLocks noGrp="1" noRot="1" noChangeAspect="1" noTextEdit="1"/>
          </p:cNvSpPr>
          <p:nvPr>
            <p:ph type="sldImg"/>
          </p:nvPr>
        </p:nvSpPr>
        <p:spPr>
          <a:ln/>
        </p:spPr>
      </p:sp>
      <p:sp>
        <p:nvSpPr>
          <p:cNvPr id="506883" name="Notes Placeholder 2"/>
          <p:cNvSpPr>
            <a:spLocks noGrp="1"/>
          </p:cNvSpPr>
          <p:nvPr>
            <p:ph type="body" idx="1"/>
          </p:nvPr>
        </p:nvSpPr>
        <p:spPr>
          <a:noFill/>
        </p:spPr>
        <p:txBody>
          <a:bodyPr/>
          <a:lstStyle/>
          <a:p>
            <a:r>
              <a:rPr lang="en-US" b="1" dirty="0"/>
              <a:t>DSS assessments ensure security countermeasures are in place to mitigate hostile intelligence threats and ensure national policy compliance.</a:t>
            </a:r>
          </a:p>
          <a:p>
            <a:endParaRPr lang="en-US" b="1" dirty="0"/>
          </a:p>
          <a:p>
            <a:r>
              <a:rPr lang="en-US" b="1" dirty="0"/>
              <a:t>DSS uses a tailored, risk-based team methodology to assess and enhance the security posture of over 10,000 cleared companies at over 13,500+ locations</a:t>
            </a:r>
            <a:r>
              <a:rPr lang="en-US" b="1" dirty="0" smtClean="0"/>
              <a:t>.</a:t>
            </a:r>
          </a:p>
          <a:p>
            <a:endParaRPr lang="en-US" b="1" dirty="0"/>
          </a:p>
          <a:p>
            <a:r>
              <a:rPr lang="en-US" b="1" dirty="0"/>
              <a:t>The assessment evaluates contractors’ security processes and procedures, adherence to suspicious contact reporting requirements, identifies vulnerabilities, advises government activities of substandard programs and compromise of classified, and ensures effective follow-up to mitigate known vulnerabilities.</a:t>
            </a:r>
          </a:p>
          <a:p>
            <a:endParaRPr lang="en-US" dirty="0" smtClean="0">
              <a:latin typeface="Arial" pitchFamily="34" charset="0"/>
            </a:endParaRPr>
          </a:p>
        </p:txBody>
      </p:sp>
      <p:sp>
        <p:nvSpPr>
          <p:cNvPr id="558084" name="Slide Number Placeholder 3"/>
          <p:cNvSpPr>
            <a:spLocks noGrp="1"/>
          </p:cNvSpPr>
          <p:nvPr>
            <p:ph type="sldNum" sz="quarter" idx="5"/>
          </p:nvPr>
        </p:nvSpPr>
        <p:spPr/>
        <p:txBody>
          <a:bodyPr/>
          <a:lstStyle>
            <a:lvl1pPr defTabSz="931863" eaLnBrk="0" hangingPunct="0">
              <a:defRPr sz="2400">
                <a:solidFill>
                  <a:schemeClr val="tx1"/>
                </a:solidFill>
                <a:latin typeface="Arial" pitchFamily="34" charset="0"/>
                <a:ea typeface="MS PGothic" pitchFamily="34" charset="-128"/>
              </a:defRPr>
            </a:lvl1pPr>
            <a:lvl2pPr marL="742950" indent="-285750" defTabSz="931863" eaLnBrk="0" hangingPunct="0">
              <a:defRPr sz="2400">
                <a:solidFill>
                  <a:schemeClr val="tx1"/>
                </a:solidFill>
                <a:latin typeface="Arial" pitchFamily="34" charset="0"/>
                <a:ea typeface="MS PGothic" pitchFamily="34" charset="-128"/>
              </a:defRPr>
            </a:lvl2pPr>
            <a:lvl3pPr marL="1143000" indent="-228600" defTabSz="931863" eaLnBrk="0" hangingPunct="0">
              <a:defRPr sz="2400">
                <a:solidFill>
                  <a:schemeClr val="tx1"/>
                </a:solidFill>
                <a:latin typeface="Arial" pitchFamily="34" charset="0"/>
                <a:ea typeface="MS PGothic" pitchFamily="34" charset="-128"/>
              </a:defRPr>
            </a:lvl3pPr>
            <a:lvl4pPr marL="1600200" indent="-228600" defTabSz="931863" eaLnBrk="0" hangingPunct="0">
              <a:defRPr sz="2400">
                <a:solidFill>
                  <a:schemeClr val="tx1"/>
                </a:solidFill>
                <a:latin typeface="Arial" pitchFamily="34" charset="0"/>
                <a:ea typeface="MS PGothic" pitchFamily="34" charset="-128"/>
              </a:defRPr>
            </a:lvl4pPr>
            <a:lvl5pPr marL="2057400" indent="-228600" defTabSz="931863" eaLnBrk="0" hangingPunct="0">
              <a:defRPr sz="2400">
                <a:solidFill>
                  <a:schemeClr val="tx1"/>
                </a:solidFill>
                <a:latin typeface="Arial" pitchFamily="34" charset="0"/>
                <a:ea typeface="MS PGothic" pitchFamily="34" charset="-128"/>
              </a:defRPr>
            </a:lvl5pPr>
            <a:lvl6pPr marL="25146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defTabSz="931863"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defRPr/>
            </a:pPr>
            <a:fld id="{B590A6EC-9DB8-4533-BB31-F5C2AC063218}" type="slidenum">
              <a:rPr lang="en-US" sz="1300" smtClean="0">
                <a:solidFill>
                  <a:srgbClr val="000000"/>
                </a:solidFill>
              </a:rPr>
              <a:pPr eaLnBrk="1" hangingPunct="1">
                <a:defRPr/>
              </a:pPr>
              <a:t>7</a:t>
            </a:fld>
            <a:endParaRPr lang="en-US" sz="130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charts show a relatively stable distribution of ratings.  </a:t>
            </a:r>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8</a:t>
            </a:fld>
            <a:endParaRPr lang="en-US"/>
          </a:p>
        </p:txBody>
      </p:sp>
    </p:spTree>
    <p:extLst>
      <p:ext uri="{BB962C8B-B14F-4D97-AF65-F5344CB8AC3E}">
        <p14:creationId xmlns:p14="http://schemas.microsoft.com/office/powerpoint/2010/main" val="1489171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10 ten </a:t>
            </a:r>
            <a:r>
              <a:rPr lang="en-US" dirty="0" smtClean="0"/>
              <a:t>acute vulnerabilities </a:t>
            </a:r>
            <a:r>
              <a:rPr lang="en-US" dirty="0"/>
              <a:t>we’re finding during our assessments with the applicable NISPOM reference.</a:t>
            </a:r>
          </a:p>
          <a:p>
            <a:endParaRPr lang="en-US" dirty="0"/>
          </a:p>
        </p:txBody>
      </p:sp>
      <p:sp>
        <p:nvSpPr>
          <p:cNvPr id="4" name="Slide Number Placeholder 3"/>
          <p:cNvSpPr>
            <a:spLocks noGrp="1"/>
          </p:cNvSpPr>
          <p:nvPr>
            <p:ph type="sldNum" sz="quarter" idx="10"/>
          </p:nvPr>
        </p:nvSpPr>
        <p:spPr/>
        <p:txBody>
          <a:bodyPr/>
          <a:lstStyle/>
          <a:p>
            <a:fld id="{B67D2754-7CD9-48EF-85B4-662B80ECFA8E}" type="slidenum">
              <a:rPr lang="en-US" smtClean="0"/>
              <a:t>9</a:t>
            </a:fld>
            <a:endParaRPr lang="en-US"/>
          </a:p>
        </p:txBody>
      </p:sp>
    </p:spTree>
    <p:extLst>
      <p:ext uri="{BB962C8B-B14F-4D97-AF65-F5344CB8AC3E}">
        <p14:creationId xmlns:p14="http://schemas.microsoft.com/office/powerpoint/2010/main" val="35746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t>12/6/2013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152153983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314346530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33961241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outlined in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Text Placeholder 15"/>
          <p:cNvSpPr>
            <a:spLocks noGrp="1"/>
          </p:cNvSpPr>
          <p:nvPr>
            <p:ph type="body" sz="quarter" idx="11"/>
          </p:nvPr>
        </p:nvSpPr>
        <p:spPr>
          <a:xfrm>
            <a:off x="249631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8" name="Text Placeholder 15"/>
          <p:cNvSpPr>
            <a:spLocks noGrp="1"/>
          </p:cNvSpPr>
          <p:nvPr>
            <p:ph type="body" sz="quarter" idx="14"/>
          </p:nvPr>
        </p:nvSpPr>
        <p:spPr>
          <a:xfrm>
            <a:off x="39319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1" name="Text Placeholder 15"/>
          <p:cNvSpPr>
            <a:spLocks noGrp="1"/>
          </p:cNvSpPr>
          <p:nvPr>
            <p:ph type="body" sz="quarter" idx="15"/>
          </p:nvPr>
        </p:nvSpPr>
        <p:spPr>
          <a:xfrm>
            <a:off x="459943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
        <p:nvSpPr>
          <p:cNvPr id="13" name="Text Placeholder 15"/>
          <p:cNvSpPr>
            <a:spLocks noGrp="1"/>
          </p:cNvSpPr>
          <p:nvPr>
            <p:ph type="body" sz="quarter" idx="17"/>
          </p:nvPr>
        </p:nvSpPr>
        <p:spPr>
          <a:xfrm>
            <a:off x="6702552" y="1243584"/>
            <a:ext cx="2048256" cy="2103120"/>
          </a:xfrm>
          <a:solidFill>
            <a:srgbClr val="FFFFFF"/>
          </a:solidFill>
          <a:ln w="12700">
            <a:solidFill>
              <a:schemeClr val="accent1"/>
            </a:solidFill>
          </a:ln>
        </p:spPr>
        <p:txBody>
          <a:bodyPr lIns="73152" tIns="182880" rIns="73152" bIns="73152"/>
          <a:lstStyle>
            <a:lvl1pPr>
              <a:buNone/>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054366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4713" y="865564"/>
            <a:ext cx="7772400" cy="562786"/>
          </a:xfrm>
        </p:spPr>
        <p:txBody>
          <a:bodyPr>
            <a:noAutofit/>
          </a:bodyPr>
          <a:lstStyle>
            <a:lvl1pPr algn="l">
              <a:defRPr sz="2400" b="0" i="0">
                <a:solidFill>
                  <a:schemeClr val="bg1"/>
                </a:solidFill>
                <a:latin typeface="Century Gothic"/>
                <a:cs typeface="Century Gothic"/>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244713" y="1539569"/>
            <a:ext cx="8631441" cy="4987636"/>
          </a:xfrm>
        </p:spPr>
        <p:txBody>
          <a:bodyPr>
            <a:normAutofit/>
          </a:bodyPr>
          <a:lstStyle>
            <a:lvl1pPr marL="0" indent="0" algn="l">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body text</a:t>
            </a:r>
            <a:endParaRPr lang="en-US" dirty="0"/>
          </a:p>
        </p:txBody>
      </p:sp>
    </p:spTree>
    <p:extLst>
      <p:ext uri="{BB962C8B-B14F-4D97-AF65-F5344CB8AC3E}">
        <p14:creationId xmlns:p14="http://schemas.microsoft.com/office/powerpoint/2010/main" val="42763361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8844969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575720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211727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53790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6223119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9474" y="6248400"/>
            <a:ext cx="2266950" cy="533400"/>
          </a:xfrm>
          <a:prstGeom prst="rect">
            <a:avLst/>
          </a:prstGeom>
        </p:spPr>
      </p:pic>
    </p:spTree>
    <p:extLst>
      <p:ext uri="{BB962C8B-B14F-4D97-AF65-F5344CB8AC3E}">
        <p14:creationId xmlns:p14="http://schemas.microsoft.com/office/powerpoint/2010/main" val="10890058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8484661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62034" y="1598406"/>
            <a:ext cx="8124766" cy="45277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2571956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656795"/>
            <a:ext cx="5486400" cy="30707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11083366"/>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2560466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605704"/>
            <a:ext cx="2057400" cy="45204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5704"/>
            <a:ext cx="6019800" cy="45204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Box 4"/>
          <p:cNvSpPr txBox="1"/>
          <p:nvPr userDrawn="1"/>
        </p:nvSpPr>
        <p:spPr>
          <a:xfrm>
            <a:off x="1066800" y="6372446"/>
            <a:ext cx="1752600" cy="369332"/>
          </a:xfrm>
          <a:prstGeom prst="rect">
            <a:avLst/>
          </a:prstGeom>
          <a:noFill/>
        </p:spPr>
        <p:txBody>
          <a:bodyPr wrap="square" rtlCol="0">
            <a:spAutoFit/>
          </a:bodyPr>
          <a:lstStyle/>
          <a:p>
            <a:endParaRPr lang="en-US" dirty="0">
              <a:solidFill>
                <a:prstClr val="black"/>
              </a:solidFill>
            </a:endParaRPr>
          </a:p>
        </p:txBody>
      </p:sp>
    </p:spTree>
    <p:extLst>
      <p:ext uri="{BB962C8B-B14F-4D97-AF65-F5344CB8AC3E}">
        <p14:creationId xmlns:p14="http://schemas.microsoft.com/office/powerpoint/2010/main" val="263437650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430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585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65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790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763049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7803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B19602-34CB-4804-99F1-B3F543DE0E2F}" type="datetimeFigureOut">
              <a:rPr lang="en-US" smtClean="0"/>
              <a:t>12/6/2013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29172808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8952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602380"/>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036616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8112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3315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B19602-34CB-4804-99F1-B3F543DE0E2F}"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207084988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B19602-34CB-4804-99F1-B3F543DE0E2F}" type="datetimeFigureOut">
              <a:rPr lang="en-US" smtClean="0"/>
              <a:t>12/6/2013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345010187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B19602-34CB-4804-99F1-B3F543DE0E2F}" type="datetimeFigureOut">
              <a:rPr lang="en-US" smtClean="0"/>
              <a:t>12/6/2013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376197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B19602-34CB-4804-99F1-B3F543DE0E2F}" type="datetimeFigureOut">
              <a:rPr lang="en-US" smtClean="0"/>
              <a:t>12/6/2013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2545464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9602-34CB-4804-99F1-B3F543DE0E2F}"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201523947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B19602-34CB-4804-99F1-B3F543DE0E2F}" type="datetimeFigureOut">
              <a:rPr lang="en-US" smtClean="0"/>
              <a:t>12/6/2013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4637AC-DF02-4FE1-849A-EF3308F8B655}" type="slidenum">
              <a:rPr lang="en-US" smtClean="0"/>
              <a:t>‹#›</a:t>
            </a:fld>
            <a:endParaRPr lang="en-US"/>
          </a:p>
        </p:txBody>
      </p:sp>
    </p:spTree>
    <p:extLst>
      <p:ext uri="{BB962C8B-B14F-4D97-AF65-F5344CB8AC3E}">
        <p14:creationId xmlns:p14="http://schemas.microsoft.com/office/powerpoint/2010/main" val="801419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19602-34CB-4804-99F1-B3F543DE0E2F}" type="datetimeFigureOut">
              <a:rPr lang="en-US" smtClean="0"/>
              <a:t>12/6/2013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37AC-DF02-4FE1-849A-EF3308F8B655}" type="slidenum">
              <a:rPr lang="en-US" smtClean="0"/>
              <a:t>‹#›</a:t>
            </a:fld>
            <a:endParaRPr lang="en-US"/>
          </a:p>
        </p:txBody>
      </p:sp>
    </p:spTree>
    <p:extLst>
      <p:ext uri="{BB962C8B-B14F-4D97-AF65-F5344CB8AC3E}">
        <p14:creationId xmlns:p14="http://schemas.microsoft.com/office/powerpoint/2010/main" val="2942593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4810" y="872658"/>
            <a:ext cx="8551990" cy="54497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34810" y="1600200"/>
            <a:ext cx="8897440" cy="4525963"/>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47708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457200" rtl="0" eaLnBrk="1" latinLnBrk="0" hangingPunct="1">
        <a:spcBef>
          <a:spcPct val="0"/>
        </a:spcBef>
        <a:buNone/>
        <a:defRPr sz="2400" kern="1200">
          <a:solidFill>
            <a:srgbClr val="FFFFFF"/>
          </a:solidFill>
          <a:latin typeface="Century Gothic"/>
          <a:ea typeface="+mj-ea"/>
          <a:cs typeface="Century Gothic"/>
        </a:defRPr>
      </a:lvl1pPr>
    </p:titleStyle>
    <p:body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B19602-34CB-4804-99F1-B3F543DE0E2F}" type="datetimeFigureOut">
              <a:rPr lang="en-US" smtClean="0">
                <a:solidFill>
                  <a:prstClr val="black">
                    <a:tint val="75000"/>
                  </a:prstClr>
                </a:solidFill>
              </a:rPr>
              <a:pPr/>
              <a:t>12/6/2013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4637AC-DF02-4FE1-849A-EF3308F8B65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88961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9.xml"/><Relationship Id="rId4" Type="http://schemas.openxmlformats.org/officeDocument/2006/relationships/hyperlink" Target="http://www.cdse.edu/"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chart" Target="../charts/char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66493" y="3414743"/>
            <a:ext cx="6740525" cy="403074"/>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r>
              <a:rPr lang="en-US" sz="2400" b="1" dirty="0" smtClean="0">
                <a:solidFill>
                  <a:prstClr val="white"/>
                </a:solidFill>
                <a:cs typeface="Century Gothic"/>
              </a:rPr>
              <a:t>Defense Security Service </a:t>
            </a:r>
            <a:endParaRPr lang="en-US" sz="2400" b="1" dirty="0">
              <a:solidFill>
                <a:prstClr val="white"/>
              </a:solidFill>
              <a:cs typeface="Century Gothic"/>
            </a:endParaRPr>
          </a:p>
        </p:txBody>
      </p:sp>
    </p:spTree>
    <p:extLst>
      <p:ext uri="{BB962C8B-B14F-4D97-AF65-F5344CB8AC3E}">
        <p14:creationId xmlns:p14="http://schemas.microsoft.com/office/powerpoint/2010/main" val="226091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762000" y="1974574"/>
            <a:ext cx="8077200"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buClr>
                <a:schemeClr val="accent1"/>
              </a:buClr>
              <a:buSzPct val="110000"/>
              <a:defRPr/>
            </a:pPr>
            <a:r>
              <a:rPr lang="en-US" dirty="0">
                <a:latin typeface="+mn-lt"/>
              </a:rPr>
              <a:t>Top five deficiencies we’re seeing in System Security Plans:</a:t>
            </a:r>
          </a:p>
          <a:p>
            <a:pPr marL="857250" indent="-285750">
              <a:buSzPct val="110000"/>
              <a:buFont typeface="Arial" pitchFamily="34" charset="0"/>
              <a:buChar char="•"/>
              <a:defRPr/>
            </a:pPr>
            <a:r>
              <a:rPr lang="en-US" dirty="0">
                <a:latin typeface="+mn-lt"/>
              </a:rPr>
              <a:t>  SSP was incomplete or missing attachments</a:t>
            </a:r>
          </a:p>
          <a:p>
            <a:pPr marL="857250" indent="-285750">
              <a:buSzPct val="110000"/>
              <a:buFont typeface="Arial" pitchFamily="34" charset="0"/>
              <a:buChar char="•"/>
              <a:defRPr/>
            </a:pPr>
            <a:r>
              <a:rPr lang="en-US" dirty="0">
                <a:latin typeface="+mn-lt"/>
              </a:rPr>
              <a:t>  Inaccurate or incomplete configuration diagram</a:t>
            </a:r>
          </a:p>
          <a:p>
            <a:pPr marL="857250" indent="-285750">
              <a:buSzPct val="110000"/>
              <a:buFont typeface="Arial" pitchFamily="34" charset="0"/>
              <a:buChar char="•"/>
              <a:defRPr/>
            </a:pPr>
            <a:r>
              <a:rPr lang="en-US" dirty="0">
                <a:latin typeface="+mn-lt"/>
              </a:rPr>
              <a:t>  Sections in general procedures contradict protection profile</a:t>
            </a:r>
          </a:p>
          <a:p>
            <a:pPr marL="857250" indent="-285750">
              <a:buSzPct val="110000"/>
              <a:buFont typeface="Arial" pitchFamily="34" charset="0"/>
              <a:buChar char="•"/>
              <a:defRPr/>
            </a:pPr>
            <a:r>
              <a:rPr lang="en-US" dirty="0">
                <a:latin typeface="+mn-lt"/>
              </a:rPr>
              <a:t>  Integrity &amp; availability not properly addressed</a:t>
            </a:r>
          </a:p>
          <a:p>
            <a:pPr marL="857250" indent="-285750">
              <a:buSzPct val="110000"/>
              <a:buFont typeface="Arial" pitchFamily="34" charset="0"/>
              <a:buChar char="•"/>
              <a:defRPr/>
            </a:pPr>
            <a:r>
              <a:rPr lang="en-US" dirty="0">
                <a:latin typeface="+mn-lt"/>
              </a:rPr>
              <a:t>  SSP was not tailored to the system</a:t>
            </a:r>
          </a:p>
          <a:p>
            <a:pPr>
              <a:defRPr/>
            </a:pPr>
            <a:endParaRPr lang="en-US" dirty="0">
              <a:latin typeface="+mn-lt"/>
            </a:endParaRPr>
          </a:p>
          <a:p>
            <a:pPr>
              <a:buClr>
                <a:schemeClr val="accent1"/>
              </a:buClr>
              <a:buSzPct val="110000"/>
              <a:defRPr/>
            </a:pPr>
            <a:r>
              <a:rPr lang="en-US" dirty="0">
                <a:latin typeface="+mn-lt"/>
              </a:rPr>
              <a:t>Top five vulnerabilities we’re seeing during visits:</a:t>
            </a:r>
          </a:p>
          <a:p>
            <a:pPr marL="857250" indent="-285750">
              <a:buSzPct val="110000"/>
              <a:buFont typeface="Arial" pitchFamily="34" charset="0"/>
              <a:buChar char="•"/>
              <a:defRPr/>
            </a:pPr>
            <a:r>
              <a:rPr lang="en-US" dirty="0">
                <a:latin typeface="+mn-lt"/>
              </a:rPr>
              <a:t>  Inadequate auditing controls</a:t>
            </a:r>
          </a:p>
          <a:p>
            <a:pPr marL="857250" indent="-285750">
              <a:buSzPct val="110000"/>
              <a:buFont typeface="Arial" pitchFamily="34" charset="0"/>
              <a:buChar char="•"/>
              <a:defRPr/>
            </a:pPr>
            <a:r>
              <a:rPr lang="en-US" dirty="0">
                <a:latin typeface="+mn-lt"/>
              </a:rPr>
              <a:t>  Security Relevant Objects not protected</a:t>
            </a:r>
          </a:p>
          <a:p>
            <a:pPr marL="857250" indent="-285750">
              <a:buSzPct val="110000"/>
              <a:buFont typeface="Arial" pitchFamily="34" charset="0"/>
              <a:buChar char="•"/>
              <a:defRPr/>
            </a:pPr>
            <a:r>
              <a:rPr lang="en-US" dirty="0">
                <a:latin typeface="+mn-lt"/>
              </a:rPr>
              <a:t>  Inadequate configuration management</a:t>
            </a:r>
          </a:p>
          <a:p>
            <a:pPr marL="857250" indent="-285750">
              <a:buSzPct val="110000"/>
              <a:buFont typeface="Arial" pitchFamily="34" charset="0"/>
              <a:buChar char="•"/>
              <a:defRPr/>
            </a:pPr>
            <a:r>
              <a:rPr lang="en-US" dirty="0">
                <a:latin typeface="+mn-lt"/>
              </a:rPr>
              <a:t>  Improper session controls</a:t>
            </a:r>
          </a:p>
          <a:p>
            <a:pPr marL="857250" indent="-285750">
              <a:buSzPct val="110000"/>
              <a:buFont typeface="Arial" pitchFamily="34" charset="0"/>
              <a:buChar char="•"/>
              <a:defRPr/>
            </a:pPr>
            <a:r>
              <a:rPr lang="en-US" dirty="0">
                <a:latin typeface="+mn-lt"/>
              </a:rPr>
              <a:t>  Identification &amp; authentication controls</a:t>
            </a:r>
          </a:p>
        </p:txBody>
      </p:sp>
      <p:sp>
        <p:nvSpPr>
          <p:cNvPr id="5" name="Rectangle 4"/>
          <p:cNvSpPr/>
          <p:nvPr/>
        </p:nvSpPr>
        <p:spPr>
          <a:xfrm>
            <a:off x="152400" y="762000"/>
            <a:ext cx="86868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IT Vulnerabilities</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130373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676400"/>
            <a:ext cx="8610600" cy="3970318"/>
          </a:xfrm>
          <a:prstGeom prst="rect">
            <a:avLst/>
          </a:prstGeom>
          <a:noFill/>
        </p:spPr>
        <p:txBody>
          <a:bodyPr wrap="square" rtlCol="0">
            <a:spAutoFit/>
          </a:bodyPr>
          <a:lstStyle/>
          <a:p>
            <a:pPr>
              <a:buClr>
                <a:schemeClr val="accent1"/>
              </a:buClr>
              <a:buSzPct val="110000"/>
              <a:defRPr/>
            </a:pPr>
            <a:r>
              <a:rPr lang="en-US" dirty="0" smtClean="0"/>
              <a:t>CI Award</a:t>
            </a:r>
            <a:endParaRPr lang="en-US" dirty="0"/>
          </a:p>
          <a:p>
            <a:pPr marL="571500" indent="-285750">
              <a:buSzPct val="110000"/>
              <a:buFont typeface="Arial" pitchFamily="34" charset="0"/>
              <a:buChar char="•"/>
              <a:defRPr/>
            </a:pPr>
            <a:r>
              <a:rPr lang="en-US" dirty="0"/>
              <a:t>  </a:t>
            </a:r>
            <a:r>
              <a:rPr lang="en-US" dirty="0" smtClean="0"/>
              <a:t>20% </a:t>
            </a:r>
            <a:r>
              <a:rPr lang="en-US" dirty="0"/>
              <a:t>of industry is </a:t>
            </a:r>
            <a:r>
              <a:rPr lang="en-US" dirty="0" smtClean="0"/>
              <a:t>reporting – Only 10% reporting “actionable” SCRs</a:t>
            </a:r>
          </a:p>
          <a:p>
            <a:pPr marL="1028700" lvl="1" indent="-285750">
              <a:buSzPct val="110000"/>
              <a:buFont typeface="Wingdings" pitchFamily="2" charset="2"/>
              <a:buChar char="§"/>
              <a:defRPr/>
            </a:pPr>
            <a:r>
              <a:rPr lang="en-US" dirty="0" smtClean="0"/>
              <a:t>  Goal is 40% of industry reporting “actionable” SCRs</a:t>
            </a:r>
            <a:endParaRPr lang="en-US" dirty="0"/>
          </a:p>
          <a:p>
            <a:pPr marL="571500" indent="-285750">
              <a:buSzPct val="110000"/>
              <a:buFont typeface="Arial" pitchFamily="34" charset="0"/>
              <a:buChar char="•"/>
              <a:defRPr/>
            </a:pPr>
            <a:r>
              <a:rPr lang="en-US" dirty="0"/>
              <a:t>  Cyber Incident reporting has </a:t>
            </a:r>
            <a:r>
              <a:rPr lang="en-US" dirty="0" smtClean="0"/>
              <a:t>doubled, still ~ three </a:t>
            </a:r>
            <a:r>
              <a:rPr lang="en-US" dirty="0"/>
              <a:t>(3) percent  </a:t>
            </a:r>
          </a:p>
          <a:p>
            <a:pPr>
              <a:defRPr/>
            </a:pPr>
            <a:r>
              <a:rPr lang="en-US" dirty="0"/>
              <a:t> </a:t>
            </a:r>
          </a:p>
          <a:p>
            <a:pPr>
              <a:buClr>
                <a:schemeClr val="accent1"/>
              </a:buClr>
              <a:buSzPct val="110000"/>
              <a:defRPr/>
            </a:pPr>
            <a:r>
              <a:rPr lang="en-US" dirty="0"/>
              <a:t>N</a:t>
            </a:r>
            <a:r>
              <a:rPr lang="en-US" dirty="0" smtClean="0"/>
              <a:t>ew </a:t>
            </a:r>
            <a:r>
              <a:rPr lang="en-US" dirty="0"/>
              <a:t>CI awareness and analytical products</a:t>
            </a:r>
          </a:p>
          <a:p>
            <a:pPr marL="571500" indent="-285750">
              <a:buClr>
                <a:schemeClr val="tx1"/>
              </a:buClr>
              <a:buSzPct val="110000"/>
              <a:buFont typeface="Arial" pitchFamily="34" charset="0"/>
              <a:buChar char="•"/>
              <a:defRPr/>
            </a:pPr>
            <a:r>
              <a:rPr lang="en-US" dirty="0"/>
              <a:t>  Better define the threat</a:t>
            </a:r>
          </a:p>
          <a:p>
            <a:pPr marL="571500" indent="-285750">
              <a:buClr>
                <a:schemeClr val="tx1"/>
              </a:buClr>
              <a:buSzPct val="110000"/>
              <a:buFont typeface="Arial" pitchFamily="34" charset="0"/>
              <a:buChar char="•"/>
              <a:defRPr/>
            </a:pPr>
            <a:r>
              <a:rPr lang="en-US" dirty="0"/>
              <a:t>  More timely, focused products -- individual company assessments</a:t>
            </a:r>
          </a:p>
          <a:p>
            <a:pPr marL="571500" indent="-285750">
              <a:buClr>
                <a:schemeClr val="tx1"/>
              </a:buClr>
              <a:buSzPct val="110000"/>
              <a:buFont typeface="Arial" pitchFamily="34" charset="0"/>
              <a:buChar char="•"/>
              <a:defRPr/>
            </a:pPr>
            <a:r>
              <a:rPr lang="en-US" dirty="0"/>
              <a:t>  Expanded distribution of </a:t>
            </a:r>
            <a:r>
              <a:rPr lang="en-US" dirty="0" smtClean="0"/>
              <a:t>products</a:t>
            </a:r>
            <a:endParaRPr lang="en-US" dirty="0"/>
          </a:p>
          <a:p>
            <a:pPr marL="571500" indent="-285750">
              <a:buClr>
                <a:schemeClr val="tx1"/>
              </a:buClr>
              <a:buSzPct val="110000"/>
              <a:buFont typeface="Arial" pitchFamily="34" charset="0"/>
              <a:buChar char="•"/>
              <a:defRPr/>
            </a:pPr>
            <a:r>
              <a:rPr lang="en-US" dirty="0"/>
              <a:t>  Pushing classified threat, including </a:t>
            </a:r>
            <a:r>
              <a:rPr lang="en-US" dirty="0" smtClean="0"/>
              <a:t>cyber</a:t>
            </a:r>
          </a:p>
          <a:p>
            <a:pPr marL="571500" indent="-285750">
              <a:buClr>
                <a:schemeClr val="tx1"/>
              </a:buClr>
              <a:buSzPct val="110000"/>
              <a:buFont typeface="Arial" pitchFamily="34" charset="0"/>
              <a:buChar char="•"/>
              <a:defRPr/>
            </a:pPr>
            <a:r>
              <a:rPr lang="en-US" dirty="0" smtClean="0"/>
              <a:t>  Deeper look into supply chain and unclassified subcontract vulnerabilities</a:t>
            </a:r>
          </a:p>
          <a:p>
            <a:pPr marL="285750" indent="-285750">
              <a:buClr>
                <a:schemeClr val="accent2"/>
              </a:buClr>
              <a:buSzPct val="110000"/>
              <a:buFont typeface="Arial" pitchFamily="34" charset="0"/>
              <a:buChar char="•"/>
              <a:defRPr/>
            </a:pPr>
            <a:endParaRPr lang="en-US" dirty="0" smtClean="0"/>
          </a:p>
          <a:p>
            <a:pPr>
              <a:buClr>
                <a:schemeClr val="accent1"/>
              </a:buClr>
              <a:buSzPct val="110000"/>
              <a:defRPr/>
            </a:pPr>
            <a:r>
              <a:rPr lang="en-US" dirty="0" smtClean="0"/>
              <a:t>CI </a:t>
            </a:r>
            <a:r>
              <a:rPr lang="en-US" dirty="0"/>
              <a:t>course, Thwarting the Enemy</a:t>
            </a:r>
          </a:p>
          <a:p>
            <a:pPr marL="571500" indent="-285750">
              <a:buClr>
                <a:schemeClr val="tx1"/>
              </a:buClr>
              <a:buSzPct val="110000"/>
              <a:buFont typeface="Arial" pitchFamily="34" charset="0"/>
              <a:buChar char="•"/>
              <a:defRPr/>
            </a:pPr>
            <a:r>
              <a:rPr lang="en-US" dirty="0"/>
              <a:t>  </a:t>
            </a:r>
            <a:r>
              <a:rPr lang="en-US" dirty="0" smtClean="0"/>
              <a:t>40,000 </a:t>
            </a:r>
            <a:r>
              <a:rPr lang="en-US" dirty="0"/>
              <a:t>course completions in first </a:t>
            </a:r>
            <a:r>
              <a:rPr lang="en-US" dirty="0" smtClean="0"/>
              <a:t>year</a:t>
            </a:r>
            <a:endParaRPr lang="en-US" dirty="0"/>
          </a:p>
        </p:txBody>
      </p:sp>
      <p:sp>
        <p:nvSpPr>
          <p:cNvPr id="4" name="Rectangle 3"/>
          <p:cNvSpPr/>
          <p:nvPr/>
        </p:nvSpPr>
        <p:spPr>
          <a:xfrm>
            <a:off x="152400" y="762000"/>
            <a:ext cx="86868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CI Integration</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390685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p:cNvSpPr txBox="1">
            <a:spLocks/>
          </p:cNvSpPr>
          <p:nvPr/>
        </p:nvSpPr>
        <p:spPr>
          <a:xfrm>
            <a:off x="381000" y="1905000"/>
            <a:ext cx="8001000" cy="2308324"/>
          </a:xfrm>
          <a:prstGeom prst="rect">
            <a:avLst/>
          </a:prstGeom>
          <a:noFill/>
        </p:spPr>
        <p:txBody>
          <a:bodyPr wrap="square">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0670" lvl="1">
              <a:buSzPct val="120000"/>
              <a:buFont typeface="Arial" pitchFamily="34" charset="0"/>
              <a:buChar char="•"/>
              <a:defRPr/>
            </a:pPr>
            <a:r>
              <a:rPr lang="en-US" sz="1800" dirty="0" smtClean="0"/>
              <a:t>Two curriculum tracks for FSOs</a:t>
            </a:r>
          </a:p>
          <a:p>
            <a:pPr>
              <a:buSzPct val="120000"/>
              <a:defRPr/>
            </a:pPr>
            <a:r>
              <a:rPr lang="en-US" sz="1800" dirty="0" smtClean="0"/>
              <a:t>American Council on Education (ACE) Credit Equivalency recommendations for several courses</a:t>
            </a:r>
          </a:p>
          <a:p>
            <a:pPr>
              <a:buSzPct val="120000"/>
              <a:defRPr/>
            </a:pPr>
            <a:r>
              <a:rPr lang="en-US" sz="1800" dirty="0"/>
              <a:t>Two new awareness courses available outside of STEPP </a:t>
            </a:r>
            <a:endParaRPr lang="en-US" sz="1800" dirty="0" smtClean="0"/>
          </a:p>
          <a:p>
            <a:pPr>
              <a:buSzPct val="120000"/>
              <a:defRPr/>
            </a:pPr>
            <a:r>
              <a:rPr lang="en-US" sz="1800" dirty="0" smtClean="0"/>
              <a:t>Professionalization – </a:t>
            </a:r>
            <a:r>
              <a:rPr lang="en-US" sz="1800" dirty="0" err="1" smtClean="0"/>
              <a:t>SPeD</a:t>
            </a:r>
            <a:r>
              <a:rPr lang="en-US" sz="1800" dirty="0" smtClean="0"/>
              <a:t> Certification</a:t>
            </a:r>
          </a:p>
          <a:p>
            <a:pPr>
              <a:buSzPct val="120000"/>
              <a:defRPr/>
            </a:pPr>
            <a:r>
              <a:rPr lang="en-US" sz="1800" dirty="0" smtClean="0"/>
              <a:t>FSO Toolkit</a:t>
            </a:r>
          </a:p>
          <a:p>
            <a:pPr>
              <a:buSzPct val="120000"/>
              <a:defRPr/>
            </a:pPr>
            <a:endParaRPr lang="en-US" sz="1800" dirty="0"/>
          </a:p>
        </p:txBody>
      </p:sp>
      <p:sp>
        <p:nvSpPr>
          <p:cNvPr id="4" name="Rectangle 3"/>
          <p:cNvSpPr/>
          <p:nvPr/>
        </p:nvSpPr>
        <p:spPr>
          <a:xfrm>
            <a:off x="152400" y="762000"/>
            <a:ext cx="86868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Education and Training</a:t>
            </a:r>
            <a:endParaRPr lang="en-US" sz="3800" b="1" dirty="0">
              <a:solidFill>
                <a:prstClr val="white"/>
              </a:solidFill>
              <a:latin typeface="Century Gothic" pitchFamily="34" charset="0"/>
              <a:ea typeface="ＭＳ Ｐゴシック"/>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943350"/>
            <a:ext cx="3403030" cy="2552272"/>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
        <p:nvSpPr>
          <p:cNvPr id="2" name="TextBox 1"/>
          <p:cNvSpPr txBox="1"/>
          <p:nvPr/>
        </p:nvSpPr>
        <p:spPr>
          <a:xfrm>
            <a:off x="914400" y="3886200"/>
            <a:ext cx="4114800" cy="2308324"/>
          </a:xfrm>
          <a:prstGeom prst="rect">
            <a:avLst/>
          </a:prstGeom>
          <a:noFill/>
        </p:spPr>
        <p:txBody>
          <a:bodyPr wrap="square" rtlCol="0">
            <a:spAutoFit/>
          </a:bodyPr>
          <a:lstStyle/>
          <a:p>
            <a:pPr marL="285750" indent="-285750">
              <a:buFont typeface="Wingdings" panose="05000000000000000000" pitchFamily="2" charset="2"/>
              <a:buChar char="§"/>
            </a:pPr>
            <a:r>
              <a:rPr lang="en-US" dirty="0"/>
              <a:t>An on-line tool </a:t>
            </a:r>
            <a:r>
              <a:rPr lang="en-US" dirty="0" smtClean="0"/>
              <a:t>with a </a:t>
            </a:r>
            <a:r>
              <a:rPr lang="en-US" dirty="0"/>
              <a:t>variety of security </a:t>
            </a:r>
            <a:r>
              <a:rPr lang="en-US" dirty="0" smtClean="0"/>
              <a:t>resources</a:t>
            </a:r>
          </a:p>
          <a:p>
            <a:pPr marL="285750" indent="-285750">
              <a:buFont typeface="Wingdings" panose="05000000000000000000" pitchFamily="2" charset="2"/>
              <a:buChar char="§"/>
            </a:pPr>
            <a:r>
              <a:rPr lang="en-US" dirty="0" smtClean="0"/>
              <a:t>Information is designed to be modified or adapted to each facility</a:t>
            </a:r>
          </a:p>
          <a:p>
            <a:pPr marL="285750" indent="-285750">
              <a:buFont typeface="Wingdings" panose="05000000000000000000" pitchFamily="2" charset="2"/>
              <a:buChar char="§"/>
            </a:pPr>
            <a:r>
              <a:rPr lang="en-US" dirty="0" smtClean="0"/>
              <a:t>Go </a:t>
            </a:r>
            <a:r>
              <a:rPr lang="en-US" dirty="0"/>
              <a:t>to </a:t>
            </a:r>
            <a:r>
              <a:rPr lang="en-US" u="sng" dirty="0">
                <a:hlinkClick r:id="rId4"/>
              </a:rPr>
              <a:t>www.cdse.edu</a:t>
            </a:r>
            <a:r>
              <a:rPr lang="en-US" dirty="0"/>
              <a:t>  and click on Facility Security Officers (FSOs) under Toolkits.</a:t>
            </a:r>
          </a:p>
          <a:p>
            <a:endParaRPr lang="en-US" dirty="0"/>
          </a:p>
        </p:txBody>
      </p:sp>
    </p:spTree>
    <p:extLst>
      <p:ext uri="{BB962C8B-B14F-4D97-AF65-F5344CB8AC3E}">
        <p14:creationId xmlns:p14="http://schemas.microsoft.com/office/powerpoint/2010/main" val="2311386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762000"/>
            <a:ext cx="86868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Looking ahead</a:t>
            </a:r>
            <a:endParaRPr lang="en-US" sz="3800" b="1" dirty="0">
              <a:solidFill>
                <a:prstClr val="white"/>
              </a:solidFill>
              <a:latin typeface="Century Gothic" pitchFamily="34" charset="0"/>
              <a:ea typeface="ＭＳ Ｐゴシック"/>
            </a:endParaRPr>
          </a:p>
        </p:txBody>
      </p:sp>
      <p:sp>
        <p:nvSpPr>
          <p:cNvPr id="4" name="TextBox 3"/>
          <p:cNvSpPr txBox="1"/>
          <p:nvPr/>
        </p:nvSpPr>
        <p:spPr>
          <a:xfrm>
            <a:off x="1356360" y="1752600"/>
            <a:ext cx="2596032" cy="3416320"/>
          </a:xfrm>
          <a:prstGeom prst="rect">
            <a:avLst/>
          </a:prstGeom>
          <a:noFill/>
        </p:spPr>
        <p:txBody>
          <a:bodyPr wrap="none" rtlCol="0">
            <a:spAutoFit/>
          </a:bodyPr>
          <a:lstStyle/>
          <a:p>
            <a:pPr marL="285750" indent="-285750">
              <a:lnSpc>
                <a:spcPct val="150000"/>
              </a:lnSpc>
              <a:buFont typeface="Arial" pitchFamily="34" charset="0"/>
              <a:buChar char="•"/>
            </a:pPr>
            <a:r>
              <a:rPr lang="en-US" dirty="0" smtClean="0"/>
              <a:t>New automation</a:t>
            </a:r>
          </a:p>
          <a:p>
            <a:pPr marL="742950" lvl="1" indent="-285750">
              <a:lnSpc>
                <a:spcPct val="150000"/>
              </a:lnSpc>
              <a:buFont typeface="Wingdings" panose="05000000000000000000" pitchFamily="2" charset="2"/>
              <a:buChar char="§"/>
            </a:pPr>
            <a:r>
              <a:rPr lang="en-US" dirty="0" smtClean="0"/>
              <a:t>ODAA BMS</a:t>
            </a:r>
          </a:p>
          <a:p>
            <a:pPr marL="742950" lvl="1" indent="-285750">
              <a:lnSpc>
                <a:spcPct val="150000"/>
              </a:lnSpc>
              <a:buFont typeface="Wingdings" panose="05000000000000000000" pitchFamily="2" charset="2"/>
              <a:buChar char="§"/>
            </a:pPr>
            <a:r>
              <a:rPr lang="en-US" dirty="0" smtClean="0"/>
              <a:t>DD 254 Database</a:t>
            </a:r>
          </a:p>
          <a:p>
            <a:pPr marL="742950" lvl="1" indent="-285750">
              <a:lnSpc>
                <a:spcPct val="150000"/>
              </a:lnSpc>
              <a:buFont typeface="Wingdings" panose="05000000000000000000" pitchFamily="2" charset="2"/>
              <a:buChar char="§"/>
            </a:pPr>
            <a:r>
              <a:rPr lang="en-US" dirty="0" smtClean="0"/>
              <a:t>PKI Requirements</a:t>
            </a:r>
          </a:p>
          <a:p>
            <a:pPr marL="742950" lvl="1" indent="-285750">
              <a:lnSpc>
                <a:spcPct val="150000"/>
              </a:lnSpc>
              <a:buFont typeface="Wingdings" panose="05000000000000000000" pitchFamily="2" charset="2"/>
              <a:buChar char="§"/>
            </a:pPr>
            <a:r>
              <a:rPr lang="en-US" dirty="0"/>
              <a:t>NISS</a:t>
            </a:r>
          </a:p>
          <a:p>
            <a:pPr marL="285750" indent="-285750">
              <a:lnSpc>
                <a:spcPct val="150000"/>
              </a:lnSpc>
              <a:buFont typeface="Arial" panose="020B0604020202020204" pitchFamily="34" charset="0"/>
              <a:buChar char="•"/>
            </a:pPr>
            <a:r>
              <a:rPr lang="en-US" dirty="0" smtClean="0"/>
              <a:t>Webinars</a:t>
            </a:r>
          </a:p>
          <a:p>
            <a:pPr marL="285750" indent="-285750">
              <a:lnSpc>
                <a:spcPct val="150000"/>
              </a:lnSpc>
              <a:buFont typeface="Arial" panose="020B0604020202020204" pitchFamily="34" charset="0"/>
              <a:buChar char="•"/>
            </a:pPr>
            <a:r>
              <a:rPr lang="en-US" dirty="0" smtClean="0"/>
              <a:t>Clearance Reform?</a:t>
            </a:r>
          </a:p>
          <a:p>
            <a:pPr marL="285750" indent="-285750">
              <a:lnSpc>
                <a:spcPct val="150000"/>
              </a:lnSpc>
              <a:buFont typeface="Arial" panose="020B0604020202020204" pitchFamily="34" charset="0"/>
              <a:buChar char="•"/>
            </a:pPr>
            <a:r>
              <a:rPr lang="en-US" dirty="0" smtClean="0"/>
              <a:t>Budget?</a:t>
            </a:r>
            <a:endParaRPr lang="en-US" dirty="0"/>
          </a:p>
        </p:txBody>
      </p:sp>
      <p:pic>
        <p:nvPicPr>
          <p:cNvPr id="5" name="Picture 2" descr="http://res.sys-con.com/story/may12/2287275/Cyber_War_468.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828800"/>
            <a:ext cx="3200400" cy="43347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198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20662" y="762000"/>
            <a:ext cx="8732837"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000" b="1">
                <a:solidFill>
                  <a:schemeClr val="tx1"/>
                </a:solidFill>
                <a:latin typeface="Arial" charset="0"/>
              </a:defRPr>
            </a:lvl1pPr>
            <a:lvl2pPr algn="l" eaLnBrk="0" hangingPunct="0">
              <a:spcBef>
                <a:spcPct val="20000"/>
              </a:spcBef>
              <a:buChar char="–"/>
              <a:defRPr>
                <a:solidFill>
                  <a:schemeClr val="tx1"/>
                </a:solidFill>
                <a:latin typeface="Arial" charset="0"/>
              </a:defRPr>
            </a:lvl2pPr>
            <a:lvl3pPr algn="l" eaLnBrk="0" hangingPunct="0">
              <a:spcBef>
                <a:spcPct val="20000"/>
              </a:spcBef>
              <a:buChar char="•"/>
              <a:defRPr sz="1600">
                <a:solidFill>
                  <a:schemeClr val="tx1"/>
                </a:solidFill>
                <a:latin typeface="Arial" charset="0"/>
              </a:defRPr>
            </a:lvl3pPr>
            <a:lvl4pPr marL="1600200" indent="-228600" algn="l" eaLnBrk="0" hangingPunct="0">
              <a:spcBef>
                <a:spcPct val="20000"/>
              </a:spcBef>
              <a:buChar char="–"/>
              <a:defRPr sz="14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
                <a:srgbClr val="003399"/>
              </a:buClr>
              <a:buSzPct val="120000"/>
              <a:buFontTx/>
              <a:buNone/>
              <a:defRPr/>
            </a:pPr>
            <a:r>
              <a:rPr lang="en-US" altLang="en-US" b="0" i="0" dirty="0" smtClean="0">
                <a:ea typeface="ＭＳ Ｐゴシック" pitchFamily="34" charset="-128"/>
              </a:rPr>
              <a:t> </a:t>
            </a:r>
            <a:r>
              <a:rPr lang="en-US" altLang="en-US" sz="3800" dirty="0">
                <a:solidFill>
                  <a:prstClr val="white"/>
                </a:solidFill>
                <a:latin typeface="Century Gothic" pitchFamily="34" charset="0"/>
                <a:ea typeface="ＭＳ Ｐゴシック"/>
              </a:rPr>
              <a:t>NISS Program</a:t>
            </a:r>
          </a:p>
          <a:p>
            <a:pPr lvl="1">
              <a:spcBef>
                <a:spcPct val="0"/>
              </a:spcBef>
              <a:buClr>
                <a:srgbClr val="003399"/>
              </a:buClr>
              <a:buSzPct val="120000"/>
              <a:buFontTx/>
              <a:buNone/>
              <a:defRPr/>
            </a:pPr>
            <a:endParaRPr lang="en-US" altLang="en-US" sz="900" i="0" dirty="0" smtClean="0">
              <a:ea typeface="ＭＳ Ｐゴシック" pitchFamily="34" charset="-128"/>
            </a:endParaRPr>
          </a:p>
          <a:p>
            <a:pPr lvl="1">
              <a:spcBef>
                <a:spcPct val="0"/>
              </a:spcBef>
              <a:buClr>
                <a:srgbClr val="003399"/>
              </a:buClr>
              <a:buSzPct val="120000"/>
              <a:buFont typeface="Wingdings" pitchFamily="2" charset="2"/>
              <a:buChar char="§"/>
              <a:defRPr/>
            </a:pPr>
            <a:r>
              <a:rPr lang="en-US" altLang="en-US" i="0" dirty="0" smtClean="0">
                <a:ea typeface="ＭＳ Ｐゴシック" pitchFamily="34" charset="-128"/>
              </a:rPr>
              <a:t>Environment</a:t>
            </a:r>
          </a:p>
          <a:p>
            <a:pPr lvl="2">
              <a:spcBef>
                <a:spcPct val="0"/>
              </a:spcBef>
              <a:spcAft>
                <a:spcPts val="200"/>
              </a:spcAft>
              <a:buClr>
                <a:srgbClr val="003399"/>
              </a:buClr>
              <a:buSzPct val="120000"/>
              <a:buFont typeface="Wingdings" pitchFamily="2" charset="2"/>
              <a:buChar char="§"/>
              <a:defRPr/>
            </a:pPr>
            <a:r>
              <a:rPr lang="en-US" altLang="en-US" i="0" dirty="0" smtClean="0">
                <a:ea typeface="ＭＳ Ｐゴシック" pitchFamily="34" charset="-128"/>
              </a:rPr>
              <a:t> Persistent threats </a:t>
            </a:r>
            <a:r>
              <a:rPr lang="en-US" altLang="en-US" i="0" dirty="0">
                <a:ea typeface="ＭＳ Ｐゴシック" pitchFamily="34" charset="-128"/>
              </a:rPr>
              <a:t>to </a:t>
            </a:r>
            <a:r>
              <a:rPr lang="en-US" altLang="en-US" i="0" dirty="0" smtClean="0">
                <a:ea typeface="ＭＳ Ｐゴシック" pitchFamily="34" charset="-128"/>
              </a:rPr>
              <a:t>the Defense </a:t>
            </a:r>
            <a:r>
              <a:rPr lang="en-US" altLang="en-US" i="0" dirty="0">
                <a:ea typeface="ＭＳ Ｐゴシック" pitchFamily="34" charset="-128"/>
              </a:rPr>
              <a:t>Industrial Base </a:t>
            </a:r>
            <a:r>
              <a:rPr lang="en-US" altLang="en-US" i="0" dirty="0" smtClean="0">
                <a:ea typeface="ＭＳ Ｐゴシック" pitchFamily="34" charset="-128"/>
              </a:rPr>
              <a:t>(NIB)</a:t>
            </a:r>
          </a:p>
          <a:p>
            <a:pPr lvl="2">
              <a:spcBef>
                <a:spcPct val="0"/>
              </a:spcBef>
              <a:spcAft>
                <a:spcPts val="200"/>
              </a:spcAft>
              <a:buClr>
                <a:srgbClr val="003399"/>
              </a:buClr>
              <a:buSzPct val="120000"/>
              <a:buFont typeface="Wingdings" pitchFamily="2" charset="2"/>
              <a:buChar char="§"/>
              <a:defRPr/>
            </a:pPr>
            <a:r>
              <a:rPr lang="en-US" altLang="en-US" i="0" dirty="0">
                <a:ea typeface="ＭＳ Ｐゴシック" pitchFamily="34" charset="-128"/>
              </a:rPr>
              <a:t> </a:t>
            </a:r>
            <a:r>
              <a:rPr lang="en-US" altLang="en-US" i="0" dirty="0" smtClean="0">
                <a:ea typeface="ＭＳ Ｐゴシック" pitchFamily="34" charset="-128"/>
              </a:rPr>
              <a:t>Dispersed, complex, labor intensive oversight mission </a:t>
            </a:r>
          </a:p>
          <a:p>
            <a:pPr lvl="2">
              <a:spcBef>
                <a:spcPct val="0"/>
              </a:spcBef>
              <a:spcAft>
                <a:spcPts val="200"/>
              </a:spcAft>
              <a:buClr>
                <a:srgbClr val="003399"/>
              </a:buClr>
              <a:buSzPct val="120000"/>
              <a:buFont typeface="Wingdings" pitchFamily="2" charset="2"/>
              <a:buChar char="§"/>
              <a:defRPr/>
            </a:pPr>
            <a:r>
              <a:rPr lang="en-US" altLang="en-US" i="0" dirty="0">
                <a:ea typeface="ＭＳ Ｐゴシック" pitchFamily="34" charset="-128"/>
              </a:rPr>
              <a:t> </a:t>
            </a:r>
            <a:r>
              <a:rPr lang="en-US" altLang="en-US" i="0" dirty="0" smtClean="0">
                <a:ea typeface="ＭＳ Ｐゴシック" pitchFamily="34" charset="-128"/>
              </a:rPr>
              <a:t>Budget restrictions</a:t>
            </a:r>
          </a:p>
          <a:p>
            <a:pPr lvl="2">
              <a:spcBef>
                <a:spcPct val="0"/>
              </a:spcBef>
              <a:spcAft>
                <a:spcPts val="200"/>
              </a:spcAft>
              <a:buClr>
                <a:srgbClr val="003399"/>
              </a:buClr>
              <a:buSzPct val="120000"/>
              <a:buFont typeface="Wingdings" pitchFamily="2" charset="2"/>
              <a:buChar char="§"/>
              <a:defRPr/>
            </a:pPr>
            <a:r>
              <a:rPr lang="en-US" altLang="en-US" i="0" dirty="0">
                <a:ea typeface="ＭＳ Ｐゴシック" pitchFamily="34" charset="-128"/>
              </a:rPr>
              <a:t> </a:t>
            </a:r>
            <a:r>
              <a:rPr lang="en-US" altLang="en-US" i="0" dirty="0" smtClean="0">
                <a:ea typeface="ＭＳ Ｐゴシック" pitchFamily="34" charset="-128"/>
              </a:rPr>
              <a:t>Limited DSS personnel</a:t>
            </a:r>
          </a:p>
          <a:p>
            <a:pPr lvl="2">
              <a:spcBef>
                <a:spcPct val="0"/>
              </a:spcBef>
              <a:spcAft>
                <a:spcPts val="200"/>
              </a:spcAft>
              <a:buClr>
                <a:srgbClr val="003399"/>
              </a:buClr>
              <a:buSzPct val="120000"/>
              <a:buFont typeface="Wingdings" pitchFamily="2" charset="2"/>
              <a:buChar char="§"/>
              <a:defRPr/>
            </a:pPr>
            <a:r>
              <a:rPr lang="en-US" altLang="en-US" i="0" dirty="0">
                <a:ea typeface="ＭＳ Ｐゴシック" pitchFamily="34" charset="-128"/>
              </a:rPr>
              <a:t> </a:t>
            </a:r>
            <a:r>
              <a:rPr lang="en-US" altLang="en-US" i="0" dirty="0" smtClean="0">
                <a:ea typeface="ＭＳ Ｐゴシック" pitchFamily="34" charset="-128"/>
              </a:rPr>
              <a:t>Stovepiped, legacy information systems</a:t>
            </a:r>
          </a:p>
          <a:p>
            <a:pPr lvl="1">
              <a:spcBef>
                <a:spcPct val="0"/>
              </a:spcBef>
              <a:buClr>
                <a:srgbClr val="003399"/>
              </a:buClr>
              <a:buSzPct val="120000"/>
              <a:buFont typeface="Wingdings" pitchFamily="2" charset="2"/>
              <a:buChar char="§"/>
              <a:defRPr/>
            </a:pPr>
            <a:endParaRPr lang="en-US" altLang="en-US" i="0" dirty="0">
              <a:ea typeface="ＭＳ Ｐゴシック" pitchFamily="34" charset="-128"/>
            </a:endParaRPr>
          </a:p>
          <a:p>
            <a:pPr lvl="1">
              <a:spcBef>
                <a:spcPct val="0"/>
              </a:spcBef>
              <a:buClr>
                <a:srgbClr val="003399"/>
              </a:buClr>
              <a:buSzPct val="120000"/>
              <a:buFont typeface="Wingdings" pitchFamily="2" charset="2"/>
              <a:buChar char="§"/>
              <a:defRPr/>
            </a:pPr>
            <a:r>
              <a:rPr lang="en-US" altLang="en-US" b="1" i="1" dirty="0" smtClean="0">
                <a:ea typeface="ＭＳ Ｐゴシック" pitchFamily="34" charset="-128"/>
              </a:rPr>
              <a:t>National Industrial Security System (NISS) </a:t>
            </a:r>
            <a:r>
              <a:rPr lang="en-US" altLang="en-US" i="0" dirty="0" smtClean="0">
                <a:ea typeface="ＭＳ Ｐゴシック" pitchFamily="34" charset="-128"/>
              </a:rPr>
              <a:t>Solution</a:t>
            </a:r>
          </a:p>
          <a:p>
            <a:pPr lvl="2">
              <a:spcBef>
                <a:spcPct val="0"/>
              </a:spcBef>
              <a:spcAft>
                <a:spcPts val="200"/>
              </a:spcAft>
              <a:buClr>
                <a:srgbClr val="003399"/>
              </a:buClr>
              <a:buSzPct val="120000"/>
              <a:buFont typeface="Wingdings" pitchFamily="2" charset="2"/>
              <a:buChar char="§"/>
              <a:defRPr/>
            </a:pPr>
            <a:r>
              <a:rPr lang="en-US" altLang="en-US" i="0" dirty="0" smtClean="0">
                <a:ea typeface="ＭＳ Ｐゴシック" pitchFamily="34" charset="-128"/>
              </a:rPr>
              <a:t> Modernizes </a:t>
            </a:r>
            <a:r>
              <a:rPr lang="en-US" altLang="en-US" i="0" dirty="0">
                <a:ea typeface="ＭＳ Ｐゴシック" pitchFamily="34" charset="-128"/>
              </a:rPr>
              <a:t>business processes </a:t>
            </a:r>
            <a:r>
              <a:rPr lang="en-US" altLang="en-US" i="0" dirty="0" smtClean="0">
                <a:ea typeface="ＭＳ Ｐゴシック" pitchFamily="34" charset="-128"/>
              </a:rPr>
              <a:t>and tools to </a:t>
            </a:r>
            <a:r>
              <a:rPr lang="en-US" altLang="en-US" i="0" dirty="0">
                <a:ea typeface="ＭＳ Ｐゴシック" pitchFamily="34" charset="-128"/>
              </a:rPr>
              <a:t>maximize </a:t>
            </a:r>
            <a:r>
              <a:rPr lang="en-US" altLang="en-US" i="0" dirty="0" smtClean="0">
                <a:ea typeface="ＭＳ Ｐゴシック" pitchFamily="34" charset="-128"/>
              </a:rPr>
              <a:t>efficiency </a:t>
            </a:r>
            <a:endParaRPr lang="en-US" altLang="en-US" i="0" dirty="0">
              <a:ea typeface="ＭＳ Ｐゴシック" pitchFamily="34" charset="-128"/>
            </a:endParaRPr>
          </a:p>
          <a:p>
            <a:pPr lvl="2">
              <a:spcBef>
                <a:spcPct val="0"/>
              </a:spcBef>
              <a:spcAft>
                <a:spcPts val="200"/>
              </a:spcAft>
              <a:buClr>
                <a:srgbClr val="003399"/>
              </a:buClr>
              <a:buSzPct val="120000"/>
              <a:buFont typeface="Wingdings" pitchFamily="2" charset="2"/>
              <a:buChar char="§"/>
              <a:defRPr/>
            </a:pPr>
            <a:r>
              <a:rPr lang="en-US" altLang="en-US" i="0" dirty="0" smtClean="0">
                <a:ea typeface="ＭＳ Ｐゴシック" pitchFamily="34" charset="-128"/>
              </a:rPr>
              <a:t> New</a:t>
            </a:r>
            <a:r>
              <a:rPr lang="en-US" altLang="en-US" i="0" dirty="0">
                <a:ea typeface="ＭＳ Ｐゴシック" pitchFamily="34" charset="-128"/>
              </a:rPr>
              <a:t>, highly automated business information </a:t>
            </a:r>
            <a:r>
              <a:rPr lang="en-US" altLang="en-US" i="0" dirty="0" smtClean="0">
                <a:ea typeface="ＭＳ Ｐゴシック" pitchFamily="34" charset="-128"/>
              </a:rPr>
              <a:t>capability:</a:t>
            </a:r>
          </a:p>
          <a:p>
            <a:pPr lvl="3">
              <a:spcBef>
                <a:spcPct val="0"/>
              </a:spcBef>
              <a:spcAft>
                <a:spcPts val="200"/>
              </a:spcAft>
              <a:buClr>
                <a:srgbClr val="003399"/>
              </a:buClr>
              <a:buSzPct val="120000"/>
              <a:buFont typeface="Wingdings" pitchFamily="2" charset="2"/>
              <a:buChar char="§"/>
              <a:defRPr/>
            </a:pPr>
            <a:r>
              <a:rPr lang="en-US" altLang="en-US" sz="1600" i="0" dirty="0" smtClean="0">
                <a:ea typeface="ＭＳ Ｐゴシック" pitchFamily="34" charset="-128"/>
              </a:rPr>
              <a:t>Replaces </a:t>
            </a:r>
            <a:r>
              <a:rPr lang="en-US" altLang="en-US" sz="1600" i="0" dirty="0">
                <a:ea typeface="ＭＳ Ｐゴシック" pitchFamily="34" charset="-128"/>
              </a:rPr>
              <a:t>the legacy Industrial Security Facility </a:t>
            </a:r>
            <a:r>
              <a:rPr lang="en-US" altLang="en-US" sz="1600" i="0" dirty="0" smtClean="0">
                <a:ea typeface="ＭＳ Ｐゴシック" pitchFamily="34" charset="-128"/>
              </a:rPr>
              <a:t>Database </a:t>
            </a:r>
            <a:r>
              <a:rPr lang="en-US" altLang="en-US" sz="1600" i="0" dirty="0">
                <a:ea typeface="ＭＳ Ｐゴシック" pitchFamily="34" charset="-128"/>
              </a:rPr>
              <a:t>(ISFD</a:t>
            </a:r>
            <a:r>
              <a:rPr lang="en-US" altLang="en-US" sz="1600" i="0" dirty="0" smtClean="0">
                <a:ea typeface="ＭＳ Ｐゴシック" pitchFamily="34" charset="-128"/>
              </a:rPr>
              <a:t>)</a:t>
            </a:r>
          </a:p>
          <a:p>
            <a:pPr lvl="3">
              <a:spcBef>
                <a:spcPct val="0"/>
              </a:spcBef>
              <a:spcAft>
                <a:spcPts val="200"/>
              </a:spcAft>
              <a:buClr>
                <a:srgbClr val="003399"/>
              </a:buClr>
              <a:buSzPct val="120000"/>
              <a:buFont typeface="Wingdings" pitchFamily="2" charset="2"/>
              <a:buChar char="§"/>
              <a:defRPr/>
            </a:pPr>
            <a:r>
              <a:rPr lang="en-US" altLang="en-US" sz="1600" i="0" dirty="0" smtClean="0">
                <a:ea typeface="ＭＳ Ｐゴシック" pitchFamily="34" charset="-128"/>
              </a:rPr>
              <a:t>Incorporates </a:t>
            </a:r>
            <a:r>
              <a:rPr lang="en-US" altLang="en-US" sz="1600" i="0" dirty="0">
                <a:ea typeface="ＭＳ Ｐゴシック" pitchFamily="34" charset="-128"/>
              </a:rPr>
              <a:t>additional functionality </a:t>
            </a:r>
            <a:endParaRPr lang="en-US" altLang="en-US" sz="1600" i="0" dirty="0" smtClean="0">
              <a:ea typeface="ＭＳ Ｐゴシック" pitchFamily="34" charset="-128"/>
            </a:endParaRPr>
          </a:p>
          <a:p>
            <a:pPr lvl="3">
              <a:spcBef>
                <a:spcPct val="0"/>
              </a:spcBef>
              <a:spcAft>
                <a:spcPts val="200"/>
              </a:spcAft>
              <a:buClr>
                <a:srgbClr val="003399"/>
              </a:buClr>
              <a:buSzPct val="120000"/>
              <a:buFont typeface="Wingdings" pitchFamily="2" charset="2"/>
              <a:buChar char="§"/>
              <a:defRPr/>
            </a:pPr>
            <a:r>
              <a:rPr lang="en-US" altLang="en-US" sz="1600" i="0" dirty="0" smtClean="0">
                <a:ea typeface="ＭＳ Ｐゴシック" pitchFamily="34" charset="-128"/>
              </a:rPr>
              <a:t>Broader </a:t>
            </a:r>
            <a:r>
              <a:rPr lang="en-US" altLang="en-US" sz="1600" i="0" dirty="0">
                <a:ea typeface="ＭＳ Ｐゴシック" pitchFamily="34" charset="-128"/>
              </a:rPr>
              <a:t>user base across the </a:t>
            </a:r>
            <a:r>
              <a:rPr lang="en-US" altLang="en-US" sz="1600" i="0" dirty="0" smtClean="0">
                <a:ea typeface="ＭＳ Ｐゴシック" pitchFamily="34" charset="-128"/>
              </a:rPr>
              <a:t>Government </a:t>
            </a:r>
            <a:r>
              <a:rPr lang="en-US" altLang="en-US" sz="1600" i="0" dirty="0">
                <a:ea typeface="ＭＳ Ｐゴシック" pitchFamily="34" charset="-128"/>
              </a:rPr>
              <a:t>and </a:t>
            </a:r>
            <a:r>
              <a:rPr lang="en-US" altLang="en-US" sz="1600" i="0" dirty="0" smtClean="0">
                <a:ea typeface="ＭＳ Ｐゴシック" pitchFamily="34" charset="-128"/>
              </a:rPr>
              <a:t>Industry</a:t>
            </a:r>
          </a:p>
          <a:p>
            <a:pPr lvl="2">
              <a:spcBef>
                <a:spcPct val="0"/>
              </a:spcBef>
              <a:spcAft>
                <a:spcPts val="200"/>
              </a:spcAft>
              <a:buClr>
                <a:srgbClr val="003399"/>
              </a:buClr>
              <a:buSzPct val="120000"/>
              <a:buFont typeface="Wingdings" pitchFamily="2" charset="2"/>
              <a:buChar char="§"/>
              <a:defRPr/>
            </a:pPr>
            <a:r>
              <a:rPr lang="en-US" altLang="en-US" i="0" dirty="0" smtClean="0">
                <a:ea typeface="ＭＳ Ｐゴシック" pitchFamily="34" charset="-128"/>
              </a:rPr>
              <a:t> Implements National </a:t>
            </a:r>
            <a:r>
              <a:rPr lang="en-US" altLang="en-US" i="0" dirty="0">
                <a:ea typeface="ＭＳ Ｐゴシック" pitchFamily="34" charset="-128"/>
              </a:rPr>
              <a:t>Industrial Security Program (NISP) System </a:t>
            </a:r>
            <a:r>
              <a:rPr lang="en-US" altLang="en-US" i="0" dirty="0" smtClean="0">
                <a:ea typeface="ＭＳ Ｐゴシック" pitchFamily="34" charset="-128"/>
              </a:rPr>
              <a:t>Architecture </a:t>
            </a:r>
            <a:r>
              <a:rPr lang="en-US" altLang="en-US" i="0" dirty="0">
                <a:ea typeface="ＭＳ Ｐゴシック" pitchFamily="34" charset="-128"/>
              </a:rPr>
              <a:t>vision</a:t>
            </a:r>
          </a:p>
          <a:p>
            <a:pPr lvl="1">
              <a:spcBef>
                <a:spcPct val="0"/>
              </a:spcBef>
              <a:buClr>
                <a:srgbClr val="003399"/>
              </a:buClr>
              <a:buSzPct val="120000"/>
              <a:buFont typeface="Wingdings" pitchFamily="2" charset="2"/>
              <a:buChar char="§"/>
              <a:defRPr/>
            </a:pPr>
            <a:endParaRPr lang="en-US" altLang="en-US" i="0" dirty="0">
              <a:ea typeface="ＭＳ Ｐゴシック" pitchFamily="34" charset="-128"/>
            </a:endParaRPr>
          </a:p>
          <a:p>
            <a:pPr lvl="1">
              <a:spcBef>
                <a:spcPct val="0"/>
              </a:spcBef>
              <a:buClr>
                <a:srgbClr val="003399"/>
              </a:buClr>
              <a:buSzPct val="120000"/>
              <a:buNone/>
              <a:defRPr/>
            </a:pPr>
            <a:r>
              <a:rPr lang="en-US" altLang="en-US" sz="1700" b="1" dirty="0" smtClean="0">
                <a:ea typeface="ＭＳ Ｐゴシック" pitchFamily="34" charset="-128"/>
              </a:rPr>
              <a:t>NISS </a:t>
            </a:r>
            <a:r>
              <a:rPr lang="en-US" altLang="en-US" sz="1700" b="1" dirty="0">
                <a:ea typeface="ＭＳ Ｐゴシック" pitchFamily="34" charset="-128"/>
              </a:rPr>
              <a:t>vision is for a data-driven, collaborative, automated, </a:t>
            </a:r>
            <a:r>
              <a:rPr lang="en-US" altLang="en-US" sz="1700" b="1" dirty="0" smtClean="0">
                <a:ea typeface="ＭＳ Ｐゴシック" pitchFamily="34" charset="-128"/>
              </a:rPr>
              <a:t>online environment </a:t>
            </a:r>
            <a:r>
              <a:rPr lang="en-US" altLang="en-US" sz="1700" b="1" dirty="0">
                <a:ea typeface="ＭＳ Ｐゴシック" pitchFamily="34" charset="-128"/>
              </a:rPr>
              <a:t>accessible to government and industry users that </a:t>
            </a:r>
            <a:r>
              <a:rPr lang="en-US" altLang="en-US" sz="1700" b="1" dirty="0" smtClean="0">
                <a:ea typeface="ＭＳ Ｐゴシック" pitchFamily="34" charset="-128"/>
              </a:rPr>
              <a:t>delivers </a:t>
            </a:r>
            <a:r>
              <a:rPr lang="en-US" altLang="en-US" sz="1700" b="1" dirty="0">
                <a:ea typeface="ＭＳ Ｐゴシック" pitchFamily="34" charset="-128"/>
              </a:rPr>
              <a:t>industrial security services, training, and oversight with </a:t>
            </a:r>
            <a:r>
              <a:rPr lang="en-US" altLang="en-US" sz="1700" b="1" dirty="0" smtClean="0">
                <a:ea typeface="ＭＳ Ｐゴシック" pitchFamily="34" charset="-128"/>
              </a:rPr>
              <a:t>interoperability </a:t>
            </a:r>
            <a:r>
              <a:rPr lang="en-US" altLang="en-US" sz="1700" b="1" dirty="0">
                <a:ea typeface="ＭＳ Ｐゴシック" pitchFamily="34" charset="-128"/>
              </a:rPr>
              <a:t>and </a:t>
            </a:r>
            <a:r>
              <a:rPr lang="en-US" altLang="en-US" sz="1700" b="1" dirty="0" smtClean="0">
                <a:ea typeface="ＭＳ Ｐゴシック" pitchFamily="34" charset="-128"/>
              </a:rPr>
              <a:t>efficiency</a:t>
            </a:r>
            <a:r>
              <a:rPr lang="en-US" altLang="en-US" sz="1700" b="1" dirty="0">
                <a:ea typeface="ＭＳ Ｐゴシック" pitchFamily="34" charset="-128"/>
              </a:rPr>
              <a:t>.</a:t>
            </a:r>
          </a:p>
        </p:txBody>
      </p:sp>
      <p:pic>
        <p:nvPicPr>
          <p:cNvPr id="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1959" y="1804478"/>
            <a:ext cx="2130408" cy="1494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p:cNvSpPr>
            <a:spLocks noGrp="1"/>
          </p:cNvSpPr>
          <p:nvPr>
            <p:ph type="sldNum" sz="quarter" idx="12"/>
          </p:nvPr>
        </p:nvSpPr>
        <p:spPr/>
        <p:txBody>
          <a:bodyPr/>
          <a:lstStyle/>
          <a:p>
            <a:pPr>
              <a:defRPr/>
            </a:pPr>
            <a:fld id="{5F26A0D3-5CAF-43F5-A39C-CD517A96CE36}" type="slidenum">
              <a:rPr lang="en-US" smtClean="0"/>
              <a:pPr>
                <a:defRPr/>
              </a:pPr>
              <a:t>14</a:t>
            </a:fld>
            <a:endParaRPr lang="en-US" dirty="0"/>
          </a:p>
        </p:txBody>
      </p:sp>
    </p:spTree>
    <p:extLst>
      <p:ext uri="{BB962C8B-B14F-4D97-AF65-F5344CB8AC3E}">
        <p14:creationId xmlns:p14="http://schemas.microsoft.com/office/powerpoint/2010/main" val="2849452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296863" y="762000"/>
            <a:ext cx="847725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000" b="1">
                <a:solidFill>
                  <a:schemeClr val="tx1"/>
                </a:solidFill>
                <a:latin typeface="Arial" charset="0"/>
              </a:defRPr>
            </a:lvl1pPr>
            <a:lvl2pPr algn="l" eaLnBrk="0" hangingPunct="0">
              <a:spcBef>
                <a:spcPct val="20000"/>
              </a:spcBef>
              <a:buChar char="–"/>
              <a:defRPr>
                <a:solidFill>
                  <a:schemeClr val="tx1"/>
                </a:solidFill>
                <a:latin typeface="Arial" charset="0"/>
              </a:defRPr>
            </a:lvl2pPr>
            <a:lvl3pPr algn="l" eaLnBrk="0" hangingPunct="0">
              <a:spcBef>
                <a:spcPct val="20000"/>
              </a:spcBef>
              <a:buChar char="•"/>
              <a:defRPr sz="1600">
                <a:solidFill>
                  <a:schemeClr val="tx1"/>
                </a:solidFill>
                <a:latin typeface="Arial" charset="0"/>
              </a:defRPr>
            </a:lvl3pPr>
            <a:lvl4pPr marL="1600200" indent="-228600" algn="l" eaLnBrk="0" hangingPunct="0">
              <a:spcBef>
                <a:spcPct val="20000"/>
              </a:spcBef>
              <a:buChar char="–"/>
              <a:defRPr sz="1400">
                <a:solidFill>
                  <a:schemeClr val="tx1"/>
                </a:solidFill>
                <a:latin typeface="Arial" charset="0"/>
              </a:defRPr>
            </a:lvl4pPr>
            <a:lvl5pPr marL="2057400" indent="-228600" algn="l" eaLnBrk="0" hangingPunct="0">
              <a:spcBef>
                <a:spcPct val="20000"/>
              </a:spcBef>
              <a:buChar char="»"/>
              <a:defRPr sz="1400">
                <a:solidFill>
                  <a:schemeClr val="tx1"/>
                </a:solidFill>
                <a:latin typeface="Arial" charset="0"/>
              </a:defRPr>
            </a:lvl5pPr>
            <a:lvl6pPr marL="2514600" indent="-228600" eaLnBrk="0" fontAlgn="base" hangingPunct="0">
              <a:spcBef>
                <a:spcPct val="20000"/>
              </a:spcBef>
              <a:spcAft>
                <a:spcPct val="0"/>
              </a:spcAft>
              <a:buChar char="»"/>
              <a:defRPr sz="1400">
                <a:solidFill>
                  <a:schemeClr val="tx1"/>
                </a:solidFill>
                <a:latin typeface="Arial" charset="0"/>
              </a:defRPr>
            </a:lvl6pPr>
            <a:lvl7pPr marL="2971800" indent="-228600" eaLnBrk="0" fontAlgn="base" hangingPunct="0">
              <a:spcBef>
                <a:spcPct val="20000"/>
              </a:spcBef>
              <a:spcAft>
                <a:spcPct val="0"/>
              </a:spcAft>
              <a:buChar char="»"/>
              <a:defRPr sz="1400">
                <a:solidFill>
                  <a:schemeClr val="tx1"/>
                </a:solidFill>
                <a:latin typeface="Arial" charset="0"/>
              </a:defRPr>
            </a:lvl7pPr>
            <a:lvl8pPr marL="3429000" indent="-228600" eaLnBrk="0" fontAlgn="base" hangingPunct="0">
              <a:spcBef>
                <a:spcPct val="20000"/>
              </a:spcBef>
              <a:spcAft>
                <a:spcPct val="0"/>
              </a:spcAft>
              <a:buChar char="»"/>
              <a:defRPr sz="1400">
                <a:solidFill>
                  <a:schemeClr val="tx1"/>
                </a:solidFill>
                <a:latin typeface="Arial" charset="0"/>
              </a:defRPr>
            </a:lvl8pPr>
            <a:lvl9pPr marL="3886200" indent="-228600" eaLnBrk="0" fontAlgn="base" hangingPunct="0">
              <a:spcBef>
                <a:spcPct val="20000"/>
              </a:spcBef>
              <a:spcAft>
                <a:spcPct val="0"/>
              </a:spcAft>
              <a:buChar char="»"/>
              <a:defRPr sz="1400">
                <a:solidFill>
                  <a:schemeClr val="tx1"/>
                </a:solidFill>
                <a:latin typeface="Arial" charset="0"/>
              </a:defRPr>
            </a:lvl9pPr>
          </a:lstStyle>
          <a:p>
            <a:pPr algn="ctr">
              <a:spcBef>
                <a:spcPct val="0"/>
              </a:spcBef>
              <a:buClr>
                <a:srgbClr val="003399"/>
              </a:buClr>
              <a:buSzPct val="120000"/>
              <a:buFontTx/>
              <a:buNone/>
              <a:defRPr/>
            </a:pPr>
            <a:r>
              <a:rPr lang="en-US" altLang="en-US" sz="3800" dirty="0" smtClean="0">
                <a:solidFill>
                  <a:prstClr val="white"/>
                </a:solidFill>
                <a:latin typeface="Century Gothic" pitchFamily="34" charset="0"/>
                <a:ea typeface="ＭＳ Ｐゴシック"/>
              </a:rPr>
              <a:t>NISS Concept </a:t>
            </a:r>
            <a:r>
              <a:rPr lang="en-US" altLang="en-US" sz="3800" dirty="0">
                <a:solidFill>
                  <a:prstClr val="white"/>
                </a:solidFill>
                <a:latin typeface="Century Gothic" pitchFamily="34" charset="0"/>
                <a:ea typeface="ＭＳ Ｐゴシック"/>
              </a:rPr>
              <a:t>Summary</a:t>
            </a:r>
            <a:br>
              <a:rPr lang="en-US" altLang="en-US" sz="3800" dirty="0">
                <a:solidFill>
                  <a:prstClr val="white"/>
                </a:solidFill>
                <a:latin typeface="Century Gothic" pitchFamily="34" charset="0"/>
                <a:ea typeface="ＭＳ Ｐゴシック"/>
              </a:rPr>
            </a:br>
            <a:endParaRPr lang="en-US" altLang="en-US" sz="600" dirty="0">
              <a:solidFill>
                <a:prstClr val="white"/>
              </a:solidFill>
              <a:latin typeface="Century Gothic" pitchFamily="34" charset="0"/>
              <a:ea typeface="ＭＳ Ｐゴシック"/>
            </a:endParaRPr>
          </a:p>
          <a:p>
            <a:pPr lvl="1">
              <a:spcBef>
                <a:spcPct val="0"/>
              </a:spcBef>
              <a:buClr>
                <a:srgbClr val="003399"/>
              </a:buClr>
              <a:buSzPct val="120000"/>
              <a:buFontTx/>
              <a:buNone/>
              <a:defRPr/>
            </a:pPr>
            <a:endParaRPr lang="en-US" altLang="en-US" sz="300" i="0" dirty="0" smtClean="0">
              <a:ea typeface="ＭＳ Ｐゴシック" pitchFamily="34" charset="-128"/>
            </a:endParaRPr>
          </a:p>
          <a:p>
            <a:pPr lvl="1">
              <a:spcBef>
                <a:spcPct val="0"/>
              </a:spcBef>
              <a:buClr>
                <a:srgbClr val="003399"/>
              </a:buClr>
              <a:buSzPct val="120000"/>
              <a:buFont typeface="Wingdings" pitchFamily="2" charset="2"/>
              <a:buChar char="§"/>
              <a:defRPr/>
            </a:pPr>
            <a:r>
              <a:rPr lang="en-US" altLang="en-US" sz="1600" i="0" dirty="0">
                <a:ea typeface="ＭＳ Ｐゴシック" pitchFamily="34" charset="-128"/>
              </a:rPr>
              <a:t>NISS is key to realize a </a:t>
            </a:r>
            <a:r>
              <a:rPr lang="en-US" altLang="en-US" sz="1600" b="1" i="0" dirty="0">
                <a:ea typeface="ＭＳ Ｐゴシック" pitchFamily="34" charset="-128"/>
              </a:rPr>
              <a:t>Proactive, Risk-Based NISP Oversight </a:t>
            </a:r>
            <a:r>
              <a:rPr lang="en-US" altLang="en-US" sz="1600" b="1" i="0" dirty="0" smtClean="0">
                <a:ea typeface="ＭＳ Ｐゴシック" pitchFamily="34" charset="-128"/>
              </a:rPr>
              <a:t>Strategy</a:t>
            </a:r>
            <a:endParaRPr lang="en-US" altLang="en-US" sz="1600" b="1" i="0" dirty="0">
              <a:ea typeface="ＭＳ Ｐゴシック" pitchFamily="34" charset="-128"/>
            </a:endParaRPr>
          </a:p>
          <a:p>
            <a:pPr lvl="2">
              <a:spcBef>
                <a:spcPct val="0"/>
              </a:spcBef>
              <a:buClr>
                <a:srgbClr val="003399"/>
              </a:buClr>
              <a:buSzPct val="120000"/>
              <a:buFont typeface="Wingdings" pitchFamily="2" charset="2"/>
              <a:buChar char="§"/>
              <a:defRPr/>
            </a:pPr>
            <a:r>
              <a:rPr lang="en-US" altLang="en-US" i="0" dirty="0">
                <a:ea typeface="ＭＳ Ｐゴシック" pitchFamily="34" charset="-128"/>
              </a:rPr>
              <a:t>Integrating the </a:t>
            </a:r>
            <a:r>
              <a:rPr lang="en-US" altLang="en-US" i="0" dirty="0" smtClean="0">
                <a:ea typeface="ＭＳ Ｐゴシック" pitchFamily="34" charset="-128"/>
              </a:rPr>
              <a:t>NIB </a:t>
            </a:r>
            <a:r>
              <a:rPr lang="en-US" altLang="en-US" b="1" dirty="0">
                <a:ea typeface="ＭＳ Ｐゴシック" pitchFamily="34" charset="-128"/>
              </a:rPr>
              <a:t>Threats</a:t>
            </a:r>
            <a:r>
              <a:rPr lang="en-US" altLang="en-US" i="0" dirty="0">
                <a:ea typeface="ＭＳ Ｐゴシック" pitchFamily="34" charset="-128"/>
              </a:rPr>
              <a:t>, </a:t>
            </a:r>
            <a:r>
              <a:rPr lang="en-US" altLang="en-US" b="1" dirty="0">
                <a:ea typeface="ＭＳ Ｐゴシック" pitchFamily="34" charset="-128"/>
              </a:rPr>
              <a:t>Vulnerabilities</a:t>
            </a:r>
            <a:r>
              <a:rPr lang="en-US" altLang="en-US" i="0" dirty="0">
                <a:ea typeface="ＭＳ Ｐゴシック" pitchFamily="34" charset="-128"/>
              </a:rPr>
              <a:t>, and </a:t>
            </a:r>
            <a:r>
              <a:rPr lang="en-US" altLang="en-US" b="1" dirty="0">
                <a:ea typeface="ＭＳ Ｐゴシック" pitchFamily="34" charset="-128"/>
              </a:rPr>
              <a:t>Assets/Consequences</a:t>
            </a:r>
          </a:p>
          <a:p>
            <a:pPr lvl="1">
              <a:spcBef>
                <a:spcPct val="0"/>
              </a:spcBef>
              <a:buClr>
                <a:srgbClr val="003399"/>
              </a:buClr>
              <a:buSzPct val="120000"/>
              <a:buFont typeface="Wingdings" pitchFamily="2" charset="2"/>
              <a:buChar char="§"/>
              <a:defRPr/>
            </a:pPr>
            <a:endParaRPr lang="en-US" altLang="en-US" sz="1100" i="0" dirty="0">
              <a:ea typeface="ＭＳ Ｐゴシック" pitchFamily="34" charset="-128"/>
            </a:endParaRPr>
          </a:p>
          <a:p>
            <a:pPr lvl="1">
              <a:spcBef>
                <a:spcPct val="0"/>
              </a:spcBef>
              <a:buClr>
                <a:srgbClr val="003399"/>
              </a:buClr>
              <a:buSzPct val="120000"/>
              <a:buFont typeface="Wingdings" pitchFamily="2" charset="2"/>
              <a:buChar char="§"/>
              <a:defRPr/>
            </a:pPr>
            <a:r>
              <a:rPr lang="en-US" altLang="en-US" sz="1600" i="0" dirty="0">
                <a:ea typeface="ＭＳ Ｐゴシック" pitchFamily="34" charset="-128"/>
              </a:rPr>
              <a:t>NISS will be the ubiquitous go-to system interface for DSS, Industry, and Government interaction as it relates to the NISP</a:t>
            </a:r>
            <a:r>
              <a:rPr lang="en-US" altLang="en-US" sz="1600" i="0" dirty="0" smtClean="0">
                <a:ea typeface="ＭＳ Ｐゴシック" pitchFamily="34" charset="-128"/>
              </a:rPr>
              <a:t>.</a:t>
            </a:r>
          </a:p>
          <a:p>
            <a:pPr lvl="1">
              <a:spcBef>
                <a:spcPct val="0"/>
              </a:spcBef>
              <a:buClr>
                <a:srgbClr val="003399"/>
              </a:buClr>
              <a:buSzPct val="120000"/>
              <a:buFont typeface="Wingdings" pitchFamily="2" charset="2"/>
              <a:buChar char="§"/>
              <a:defRPr/>
            </a:pPr>
            <a:endParaRPr lang="en-US" altLang="en-US" sz="1100" i="0" dirty="0">
              <a:ea typeface="ＭＳ Ｐゴシック" pitchFamily="34" charset="-128"/>
            </a:endParaRPr>
          </a:p>
          <a:p>
            <a:pPr lvl="1">
              <a:spcBef>
                <a:spcPct val="0"/>
              </a:spcBef>
              <a:buClr>
                <a:srgbClr val="003399"/>
              </a:buClr>
              <a:buSzPct val="120000"/>
              <a:buFont typeface="Wingdings" pitchFamily="2" charset="2"/>
              <a:buChar char="§"/>
              <a:defRPr/>
            </a:pPr>
            <a:r>
              <a:rPr lang="en-US" altLang="en-US" sz="1600" i="0" dirty="0" smtClean="0">
                <a:ea typeface="ＭＳ Ｐゴシック" pitchFamily="34" charset="-128"/>
              </a:rPr>
              <a:t>NISS enables DoD enterprise decision making and analysis (Acquisition, IC, etc.)</a:t>
            </a:r>
            <a:endParaRPr lang="en-US" altLang="en-US" sz="1600" i="0" dirty="0">
              <a:ea typeface="ＭＳ Ｐゴシック" pitchFamily="34" charset="-128"/>
            </a:endParaRPr>
          </a:p>
          <a:p>
            <a:pPr lvl="1">
              <a:spcBef>
                <a:spcPct val="0"/>
              </a:spcBef>
              <a:buClr>
                <a:srgbClr val="003399"/>
              </a:buClr>
              <a:buSzPct val="120000"/>
              <a:buFont typeface="Wingdings" pitchFamily="2" charset="2"/>
              <a:buChar char="§"/>
              <a:defRPr/>
            </a:pPr>
            <a:endParaRPr lang="en-US" altLang="en-US" sz="1600" i="0" dirty="0">
              <a:ea typeface="ＭＳ Ｐゴシック" pitchFamily="34" charset="-128"/>
            </a:endParaRPr>
          </a:p>
        </p:txBody>
      </p:sp>
      <p:graphicFrame>
        <p:nvGraphicFramePr>
          <p:cNvPr id="5" name="Diagram 4"/>
          <p:cNvGraphicFramePr/>
          <p:nvPr>
            <p:extLst>
              <p:ext uri="{D42A27DB-BD31-4B8C-83A1-F6EECF244321}">
                <p14:modId xmlns:p14="http://schemas.microsoft.com/office/powerpoint/2010/main" val="1495862978"/>
              </p:ext>
            </p:extLst>
          </p:nvPr>
        </p:nvGraphicFramePr>
        <p:xfrm>
          <a:off x="506413" y="3190875"/>
          <a:ext cx="8267700" cy="45529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a:xfrm>
            <a:off x="6553200" y="6607175"/>
            <a:ext cx="2133600" cy="476250"/>
          </a:xfrm>
        </p:spPr>
        <p:txBody>
          <a:bodyPr/>
          <a:lstStyle/>
          <a:p>
            <a:pPr>
              <a:defRPr/>
            </a:pPr>
            <a:fld id="{5F26A0D3-5CAF-43F5-A39C-CD517A96CE36}" type="slidenum">
              <a:rPr lang="en-US" smtClean="0"/>
              <a:pPr>
                <a:defRPr/>
              </a:pPr>
              <a:t>15</a:t>
            </a:fld>
            <a:endParaRPr lang="en-US" dirty="0"/>
          </a:p>
        </p:txBody>
      </p:sp>
    </p:spTree>
    <p:extLst>
      <p:ext uri="{BB962C8B-B14F-4D97-AF65-F5344CB8AC3E}">
        <p14:creationId xmlns:p14="http://schemas.microsoft.com/office/powerpoint/2010/main" val="3756303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790494"/>
            <a:ext cx="64770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Social Media</a:t>
            </a:r>
            <a:endParaRPr lang="en-US" sz="3800" b="1" dirty="0">
              <a:solidFill>
                <a:prstClr val="white"/>
              </a:solidFill>
              <a:latin typeface="Century Gothic" pitchFamily="34" charset="0"/>
              <a:ea typeface="ＭＳ Ｐゴシック"/>
            </a:endParaRPr>
          </a:p>
        </p:txBody>
      </p:sp>
      <p:sp>
        <p:nvSpPr>
          <p:cNvPr id="9" name="Rectangle 8"/>
          <p:cNvSpPr/>
          <p:nvPr/>
        </p:nvSpPr>
        <p:spPr>
          <a:xfrm>
            <a:off x="2362200" y="2077830"/>
            <a:ext cx="6425670" cy="488724"/>
          </a:xfrm>
          <a:prstGeom prst="rect">
            <a:avLst/>
          </a:prstGeom>
        </p:spPr>
        <p:txBody>
          <a:bodyPr wrap="none">
            <a:spAutoFit/>
          </a:bodyPr>
          <a:lstStyle/>
          <a:p>
            <a:pPr>
              <a:lnSpc>
                <a:spcPts val="2300"/>
              </a:lnSpc>
            </a:pPr>
            <a:r>
              <a:rPr lang="en-US" sz="6000" dirty="0" smtClean="0">
                <a:solidFill>
                  <a:prstClr val="black"/>
                </a:solidFill>
                <a:latin typeface="Arial" pitchFamily="34" charset="0"/>
                <a:ea typeface="ＭＳ Ｐゴシック"/>
                <a:cs typeface="Arial" pitchFamily="34" charset="0"/>
              </a:rPr>
              <a:t>@</a:t>
            </a:r>
            <a:r>
              <a:rPr lang="en-US" sz="6000" dirty="0" err="1" smtClean="0">
                <a:solidFill>
                  <a:prstClr val="black"/>
                </a:solidFill>
                <a:latin typeface="Arial" pitchFamily="34" charset="0"/>
                <a:ea typeface="ＭＳ Ｐゴシック"/>
                <a:cs typeface="Arial" pitchFamily="34" charset="0"/>
              </a:rPr>
              <a:t>DSSPublicAffair</a:t>
            </a:r>
            <a:endParaRPr lang="en-US" sz="6000" dirty="0">
              <a:solidFill>
                <a:prstClr val="black"/>
              </a:solidFill>
              <a:latin typeface="Arial" pitchFamily="34" charset="0"/>
              <a:ea typeface="ＭＳ Ｐゴシック"/>
              <a:cs typeface="Arial" pitchFamily="34"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885" y="1219200"/>
            <a:ext cx="2008909" cy="2008909"/>
          </a:xfrm>
          <a:prstGeom prst="rect">
            <a:avLst/>
          </a:prstGeom>
        </p:spPr>
      </p:pic>
      <p:sp>
        <p:nvSpPr>
          <p:cNvPr id="11" name="Rectangle 10"/>
          <p:cNvSpPr/>
          <p:nvPr/>
        </p:nvSpPr>
        <p:spPr>
          <a:xfrm>
            <a:off x="2362200" y="3960174"/>
            <a:ext cx="4429418" cy="488724"/>
          </a:xfrm>
          <a:prstGeom prst="rect">
            <a:avLst/>
          </a:prstGeom>
        </p:spPr>
        <p:txBody>
          <a:bodyPr wrap="none">
            <a:spAutoFit/>
          </a:bodyPr>
          <a:lstStyle/>
          <a:p>
            <a:pPr>
              <a:lnSpc>
                <a:spcPts val="2300"/>
              </a:lnSpc>
            </a:pPr>
            <a:r>
              <a:rPr lang="en-US" sz="6000" dirty="0" smtClean="0">
                <a:solidFill>
                  <a:prstClr val="black"/>
                </a:solidFill>
                <a:latin typeface="Arial" pitchFamily="34" charset="0"/>
                <a:ea typeface="ＭＳ Ｐゴシック"/>
                <a:cs typeface="Arial" pitchFamily="34" charset="0"/>
              </a:rPr>
              <a:t>@</a:t>
            </a:r>
            <a:r>
              <a:rPr lang="en-US" sz="6000" dirty="0" err="1" smtClean="0">
                <a:solidFill>
                  <a:prstClr val="black"/>
                </a:solidFill>
                <a:latin typeface="Arial" pitchFamily="34" charset="0"/>
                <a:ea typeface="ＭＳ Ｐゴシック"/>
                <a:cs typeface="Arial" pitchFamily="34" charset="0"/>
              </a:rPr>
              <a:t>TheCDSE</a:t>
            </a:r>
            <a:endParaRPr lang="en-US" sz="6000" dirty="0">
              <a:solidFill>
                <a:prstClr val="black"/>
              </a:solidFill>
              <a:latin typeface="Arial" pitchFamily="34" charset="0"/>
              <a:ea typeface="ＭＳ Ｐゴシック"/>
              <a:cs typeface="Arial" pitchFamily="34" charset="0"/>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125789"/>
            <a:ext cx="2008909" cy="2008909"/>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5134698"/>
            <a:ext cx="808902" cy="808902"/>
          </a:xfrm>
          <a:prstGeom prst="rect">
            <a:avLst/>
          </a:prstGeom>
        </p:spPr>
      </p:pic>
      <p:sp>
        <p:nvSpPr>
          <p:cNvPr id="14" name="Slide Number Placeholder 12"/>
          <p:cNvSpPr>
            <a:spLocks noGrp="1"/>
          </p:cNvSpPr>
          <p:nvPr>
            <p:ph type="sldNum" sz="quarter" idx="12"/>
          </p:nvPr>
        </p:nvSpPr>
        <p:spPr>
          <a:xfrm>
            <a:off x="3905361" y="6062447"/>
            <a:ext cx="1161826" cy="365125"/>
          </a:xfrm>
        </p:spPr>
        <p:txBody>
          <a:bodyPr/>
          <a:lstStyle/>
          <a:p>
            <a:fld id="{FE86BDA1-037F-4F29-B95C-2A62D2E0BC4D}" type="slidenum">
              <a:rPr lang="en-US" smtClean="0"/>
              <a:t>16</a:t>
            </a:fld>
            <a:endParaRPr lang="en-US" dirty="0"/>
          </a:p>
        </p:txBody>
      </p:sp>
      <p:sp>
        <p:nvSpPr>
          <p:cNvPr id="15" name="Rectangle 14"/>
          <p:cNvSpPr/>
          <p:nvPr/>
        </p:nvSpPr>
        <p:spPr>
          <a:xfrm>
            <a:off x="2362200" y="4953000"/>
            <a:ext cx="5715000" cy="120032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solidFill>
                  <a:prstClr val="black"/>
                </a:solidFill>
                <a:latin typeface="Arial" pitchFamily="34" charset="0"/>
                <a:ea typeface="ＭＳ Ｐゴシック"/>
                <a:cs typeface="Arial" pitchFamily="34" charset="0"/>
              </a:rPr>
              <a:t> Like Us on </a:t>
            </a:r>
            <a:r>
              <a:rPr lang="en-US" sz="3600" dirty="0" err="1" smtClean="0">
                <a:solidFill>
                  <a:prstClr val="black"/>
                </a:solidFill>
                <a:latin typeface="Arial" pitchFamily="34" charset="0"/>
                <a:ea typeface="ＭＳ Ｐゴシック"/>
                <a:cs typeface="Arial" pitchFamily="34" charset="0"/>
              </a:rPr>
              <a:t>facebook</a:t>
            </a:r>
            <a:r>
              <a:rPr lang="en-US" sz="3600" dirty="0" smtClean="0">
                <a:solidFill>
                  <a:prstClr val="black"/>
                </a:solidFill>
                <a:latin typeface="Arial" pitchFamily="34" charset="0"/>
                <a:ea typeface="ＭＳ Ｐゴシック"/>
                <a:cs typeface="Arial" pitchFamily="34" charset="0"/>
              </a:rPr>
              <a:t> at </a:t>
            </a:r>
            <a:r>
              <a:rPr lang="en-US" sz="3600" dirty="0" err="1" smtClean="0">
                <a:solidFill>
                  <a:prstClr val="black"/>
                </a:solidFill>
                <a:latin typeface="Arial" pitchFamily="34" charset="0"/>
                <a:ea typeface="ＭＳ Ｐゴシック"/>
                <a:cs typeface="Arial" pitchFamily="34" charset="0"/>
              </a:rPr>
              <a:t>DSS.stakeholders</a:t>
            </a:r>
            <a:r>
              <a:rPr lang="en-US" sz="3600" dirty="0" smtClean="0">
                <a:solidFill>
                  <a:prstClr val="black"/>
                </a:solidFill>
                <a:latin typeface="Arial" pitchFamily="34" charset="0"/>
                <a:ea typeface="ＭＳ Ｐゴシック"/>
                <a:cs typeface="Arial" pitchFamily="34" charset="0"/>
              </a:rPr>
              <a:t>  </a:t>
            </a:r>
            <a:endParaRPr lang="en-US" sz="3600" dirty="0">
              <a:solidFill>
                <a:prstClr val="black"/>
              </a:solidFill>
              <a:latin typeface="Arial" pitchFamily="34" charset="0"/>
              <a:ea typeface="ＭＳ Ｐゴシック"/>
              <a:cs typeface="Arial" pitchFamily="34" charset="0"/>
            </a:endParaRPr>
          </a:p>
        </p:txBody>
      </p:sp>
    </p:spTree>
    <p:extLst>
      <p:ext uri="{BB962C8B-B14F-4D97-AF65-F5344CB8AC3E}">
        <p14:creationId xmlns:p14="http://schemas.microsoft.com/office/powerpoint/2010/main" val="3022862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294967295"/>
          </p:nvPr>
        </p:nvSpPr>
        <p:spPr>
          <a:xfrm>
            <a:off x="3990975" y="6249988"/>
            <a:ext cx="1162050" cy="365125"/>
          </a:xfrm>
          <a:prstGeom prst="rect">
            <a:avLst/>
          </a:prstGeom>
        </p:spPr>
        <p:txBody>
          <a:bodyPr/>
          <a:lstStyle/>
          <a:p>
            <a:pPr>
              <a:defRPr/>
            </a:pPr>
            <a:fld id="{2F192157-8AA4-44B1-87EC-7CFD8B34F439}" type="slidenum">
              <a:rPr lang="en-US" smtClean="0">
                <a:solidFill>
                  <a:srgbClr val="073E87"/>
                </a:solidFill>
              </a:rPr>
              <a:pPr>
                <a:defRPr/>
              </a:pPr>
              <a:t>17</a:t>
            </a:fld>
            <a:endParaRPr lang="en-US" dirty="0">
              <a:solidFill>
                <a:srgbClr val="073E87"/>
              </a:solidFill>
            </a:endParaRPr>
          </a:p>
        </p:txBody>
      </p:sp>
      <p:pic>
        <p:nvPicPr>
          <p:cNvPr id="7" name="Picture 8" descr="Russell-Knox_Building"/>
          <p:cNvPicPr>
            <a:picLocks noChangeAspect="1" noChangeArrowheads="1"/>
          </p:cNvPicPr>
          <p:nvPr/>
        </p:nvPicPr>
        <p:blipFill>
          <a:blip r:embed="rId3" cstate="print">
            <a:extLst>
              <a:ext uri="{28A0092B-C50C-407E-A947-70E740481C1C}">
                <a14:useLocalDpi xmlns:a14="http://schemas.microsoft.com/office/drawing/2010/main" val="0"/>
              </a:ext>
            </a:extLst>
          </a:blip>
          <a:srcRect t="23219" b="19876"/>
          <a:stretch>
            <a:fillRect/>
          </a:stretch>
        </p:blipFill>
        <p:spPr bwMode="auto">
          <a:xfrm>
            <a:off x="0" y="5257800"/>
            <a:ext cx="9144000" cy="1690687"/>
          </a:xfrm>
          <a:prstGeom prst="rect">
            <a:avLst/>
          </a:prstGeom>
          <a:noFill/>
          <a:ln>
            <a:noFill/>
          </a:ln>
          <a:effectLst>
            <a:innerShdw blurRad="114300" dist="50800" dir="16200000">
              <a:schemeClr val="accent2">
                <a:lumMod val="40000"/>
                <a:lumOff val="60000"/>
                <a:alpha val="50000"/>
              </a:scheme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362200" y="2870537"/>
            <a:ext cx="4733544" cy="1015663"/>
          </a:xfrm>
          <a:prstGeom prst="rect">
            <a:avLst/>
          </a:prstGeom>
          <a:noFill/>
        </p:spPr>
        <p:txBody>
          <a:bodyPr wrap="square" rtlCol="0">
            <a:spAutoFit/>
          </a:bodyPr>
          <a:lstStyle/>
          <a:p>
            <a:pPr algn="ctr"/>
            <a:r>
              <a:rPr lang="en-US" sz="6000" dirty="0" smtClean="0">
                <a:latin typeface="Arial" pitchFamily="34" charset="0"/>
                <a:cs typeface="Arial" pitchFamily="34" charset="0"/>
              </a:rPr>
              <a:t>Questions?</a:t>
            </a:r>
            <a:endParaRPr lang="en-US" sz="6000" dirty="0">
              <a:latin typeface="Arial" pitchFamily="34" charset="0"/>
              <a:cs typeface="Arial" pitchFamily="34" charset="0"/>
            </a:endParaRPr>
          </a:p>
        </p:txBody>
      </p:sp>
    </p:spTree>
    <p:extLst>
      <p:ext uri="{BB962C8B-B14F-4D97-AF65-F5344CB8AC3E}">
        <p14:creationId xmlns:p14="http://schemas.microsoft.com/office/powerpoint/2010/main" val="4103386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793804"/>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DSS Update</a:t>
            </a:r>
            <a:endParaRPr lang="en-US" sz="3800" b="1" dirty="0">
              <a:solidFill>
                <a:prstClr val="white"/>
              </a:solidFill>
              <a:latin typeface="Century Gothic" pitchFamily="34" charset="0"/>
              <a:ea typeface="ＭＳ Ｐゴシック"/>
            </a:endParaRPr>
          </a:p>
        </p:txBody>
      </p:sp>
      <p:sp>
        <p:nvSpPr>
          <p:cNvPr id="10" name="Content Placeholder 1"/>
          <p:cNvSpPr txBox="1">
            <a:spLocks/>
          </p:cNvSpPr>
          <p:nvPr/>
        </p:nvSpPr>
        <p:spPr>
          <a:xfrm>
            <a:off x="228600" y="2514600"/>
            <a:ext cx="8610600" cy="16002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4400" b="1" dirty="0" smtClean="0">
                <a:solidFill>
                  <a:schemeClr val="tx1"/>
                </a:solidFill>
                <a:latin typeface="+mj-lt"/>
              </a:rPr>
              <a:t>DSS Changing With A Changing Security Environment</a:t>
            </a:r>
          </a:p>
          <a:p>
            <a:endParaRPr lang="en-US" dirty="0" smtClean="0"/>
          </a:p>
          <a:p>
            <a:endParaRPr lang="en-US" dirty="0">
              <a:solidFill>
                <a:schemeClr val="tx1"/>
              </a:solidFill>
            </a:endParaRPr>
          </a:p>
        </p:txBody>
      </p:sp>
    </p:spTree>
    <p:extLst>
      <p:ext uri="{BB962C8B-B14F-4D97-AF65-F5344CB8AC3E}">
        <p14:creationId xmlns:p14="http://schemas.microsoft.com/office/powerpoint/2010/main" val="3167929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762000"/>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DSS Update</a:t>
            </a:r>
            <a:endParaRPr lang="en-US" sz="3800" b="1" dirty="0">
              <a:solidFill>
                <a:prstClr val="white"/>
              </a:solidFill>
              <a:latin typeface="Century Gothic" pitchFamily="34" charset="0"/>
              <a:ea typeface="ＭＳ Ｐゴシック"/>
            </a:endParaRPr>
          </a:p>
        </p:txBody>
      </p:sp>
      <p:sp>
        <p:nvSpPr>
          <p:cNvPr id="11" name="Rectangle 3"/>
          <p:cNvSpPr txBox="1">
            <a:spLocks noChangeArrowheads="1"/>
          </p:cNvSpPr>
          <p:nvPr/>
        </p:nvSpPr>
        <p:spPr bwMode="auto">
          <a:xfrm>
            <a:off x="457200" y="1828800"/>
            <a:ext cx="8280400" cy="312102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lvl="1" algn="l"/>
            <a:r>
              <a:rPr lang="en-US" sz="2400" b="1" dirty="0" smtClean="0">
                <a:solidFill>
                  <a:schemeClr val="tx1"/>
                </a:solidFill>
              </a:rPr>
              <a:t>FY13 in Review</a:t>
            </a:r>
            <a:endParaRPr lang="en-US" sz="2400" dirty="0" smtClean="0">
              <a:solidFill>
                <a:schemeClr val="tx1"/>
              </a:solidFill>
            </a:endParaRPr>
          </a:p>
          <a:p>
            <a:pPr marL="800100" lvl="1" indent="-342900" algn="l">
              <a:buFont typeface="Arial" panose="020B0604020202020204" pitchFamily="34" charset="0"/>
              <a:buChar char="•"/>
            </a:pPr>
            <a:r>
              <a:rPr lang="en-US" sz="2400" dirty="0">
                <a:solidFill>
                  <a:schemeClr val="tx1"/>
                </a:solidFill>
              </a:rPr>
              <a:t>Conducted </a:t>
            </a:r>
            <a:r>
              <a:rPr lang="en-US" sz="2400" dirty="0" smtClean="0">
                <a:solidFill>
                  <a:schemeClr val="tx1"/>
                </a:solidFill>
              </a:rPr>
              <a:t>7,300 </a:t>
            </a:r>
            <a:r>
              <a:rPr lang="en-US" sz="2400" dirty="0">
                <a:solidFill>
                  <a:schemeClr val="tx1"/>
                </a:solidFill>
              </a:rPr>
              <a:t>security vulnerability </a:t>
            </a:r>
            <a:r>
              <a:rPr lang="en-US" sz="2400" dirty="0" smtClean="0">
                <a:solidFill>
                  <a:schemeClr val="tx1"/>
                </a:solidFill>
              </a:rPr>
              <a:t>assessments</a:t>
            </a:r>
            <a:endParaRPr lang="en-US" sz="2400" dirty="0">
              <a:solidFill>
                <a:schemeClr val="tx1"/>
              </a:solidFill>
            </a:endParaRPr>
          </a:p>
          <a:p>
            <a:pPr marL="800100" lvl="1" indent="-342900" algn="l">
              <a:buFont typeface="Arial" panose="020B0604020202020204" pitchFamily="34" charset="0"/>
              <a:buChar char="•"/>
            </a:pPr>
            <a:r>
              <a:rPr lang="en-US" altLang="en-US" sz="2400" dirty="0">
                <a:solidFill>
                  <a:schemeClr val="tx1"/>
                </a:solidFill>
              </a:rPr>
              <a:t>1,565 </a:t>
            </a:r>
            <a:r>
              <a:rPr lang="en-US" altLang="en-US" sz="2400" dirty="0" smtClean="0">
                <a:solidFill>
                  <a:schemeClr val="tx1"/>
                </a:solidFill>
              </a:rPr>
              <a:t>new </a:t>
            </a:r>
            <a:r>
              <a:rPr lang="en-US" altLang="en-US" sz="2400" dirty="0">
                <a:solidFill>
                  <a:schemeClr val="tx1"/>
                </a:solidFill>
              </a:rPr>
              <a:t>Interim and Final Facility Clearances </a:t>
            </a:r>
            <a:r>
              <a:rPr lang="en-US" altLang="en-US" sz="2400" dirty="0" smtClean="0">
                <a:solidFill>
                  <a:schemeClr val="tx1"/>
                </a:solidFill>
              </a:rPr>
              <a:t>granted </a:t>
            </a:r>
            <a:endParaRPr lang="en-US" altLang="en-US" sz="2400" dirty="0">
              <a:solidFill>
                <a:schemeClr val="tx1"/>
              </a:solidFill>
            </a:endParaRPr>
          </a:p>
          <a:p>
            <a:pPr marL="800100" lvl="1" indent="-342900" algn="l">
              <a:buFont typeface="Arial" panose="020B0604020202020204" pitchFamily="34" charset="0"/>
              <a:buChar char="•"/>
            </a:pPr>
            <a:r>
              <a:rPr lang="en-US" altLang="en-US" sz="2400" dirty="0">
                <a:solidFill>
                  <a:schemeClr val="tx1"/>
                </a:solidFill>
              </a:rPr>
              <a:t>Over 14,000 Accredited Systems in Industry</a:t>
            </a:r>
          </a:p>
          <a:p>
            <a:pPr marL="800100" lvl="1" indent="-342900" algn="l">
              <a:buFont typeface="Arial" panose="020B0604020202020204" pitchFamily="34" charset="0"/>
              <a:buChar char="•"/>
            </a:pPr>
            <a:r>
              <a:rPr lang="en-US" altLang="en-US" sz="2400" dirty="0">
                <a:solidFill>
                  <a:schemeClr val="tx1"/>
                </a:solidFill>
              </a:rPr>
              <a:t> 26 Federal Partners</a:t>
            </a:r>
          </a:p>
          <a:p>
            <a:pPr marL="800100" lvl="1" indent="-342900" algn="l">
              <a:buFont typeface="Arial" panose="020B0604020202020204" pitchFamily="34" charset="0"/>
              <a:buChar char="•"/>
            </a:pPr>
            <a:r>
              <a:rPr lang="en-US" altLang="en-US" sz="2400" dirty="0">
                <a:solidFill>
                  <a:schemeClr val="tx1"/>
                </a:solidFill>
              </a:rPr>
              <a:t>&gt;1 Million active cleared contractors</a:t>
            </a:r>
          </a:p>
          <a:p>
            <a:pPr lvl="1" algn="l"/>
            <a:endParaRPr lang="en-US" altLang="en-US" sz="1200" dirty="0">
              <a:solidFill>
                <a:schemeClr val="tx1"/>
              </a:solidFill>
            </a:endParaRPr>
          </a:p>
          <a:p>
            <a:pPr lvl="1" algn="l"/>
            <a:endParaRPr lang="en-US" sz="1800" dirty="0" smtClean="0">
              <a:solidFill>
                <a:schemeClr val="tx1"/>
              </a:solidFill>
            </a:endParaRPr>
          </a:p>
          <a:p>
            <a:pPr lvl="2">
              <a:buFontTx/>
              <a:buNone/>
            </a:pPr>
            <a:endParaRPr lang="en-US" dirty="0" smtClean="0"/>
          </a:p>
          <a:p>
            <a:pPr lvl="1">
              <a:buFontTx/>
              <a:buNone/>
            </a:pPr>
            <a:endParaRPr lang="en-US" dirty="0" smtClean="0"/>
          </a:p>
          <a:p>
            <a:pPr lvl="1">
              <a:buFontTx/>
              <a:buNone/>
            </a:pPr>
            <a:endParaRPr lang="en-US" dirty="0" smtClean="0"/>
          </a:p>
        </p:txBody>
      </p:sp>
    </p:spTree>
    <p:extLst>
      <p:ext uri="{BB962C8B-B14F-4D97-AF65-F5344CB8AC3E}">
        <p14:creationId xmlns:p14="http://schemas.microsoft.com/office/powerpoint/2010/main" val="2187621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defRPr/>
            </a:pPr>
            <a:r>
              <a:rPr lang="en-US" sz="2400" b="1" dirty="0"/>
              <a:t>FY13 in Review</a:t>
            </a:r>
          </a:p>
          <a:p>
            <a:r>
              <a:rPr lang="en-US" sz="1800" dirty="0"/>
              <a:t>DMDC assumed call center activities (JPAS, DCII, </a:t>
            </a:r>
            <a:r>
              <a:rPr lang="en-US" sz="1800" dirty="0" err="1"/>
              <a:t>iIRR</a:t>
            </a:r>
            <a:r>
              <a:rPr lang="en-US" sz="1800" dirty="0"/>
              <a:t>, and SWFT) on June 1, 2013</a:t>
            </a:r>
          </a:p>
          <a:p>
            <a:pPr marL="0" indent="0">
              <a:buFontTx/>
              <a:buNone/>
              <a:defRPr/>
            </a:pPr>
            <a:endParaRPr lang="en-US" sz="900" dirty="0"/>
          </a:p>
          <a:p>
            <a:r>
              <a:rPr lang="en-US" sz="1800" dirty="0"/>
              <a:t>Updates to Security Vulnerability Assessment Matrix being implemented September </a:t>
            </a:r>
            <a:r>
              <a:rPr lang="en-US" sz="1800" dirty="0" smtClean="0"/>
              <a:t>2013 (Rating.Matrix@dss.mil)</a:t>
            </a:r>
            <a:endParaRPr lang="en-US" sz="1800" dirty="0"/>
          </a:p>
          <a:p>
            <a:pPr marL="0" indent="0">
              <a:spcBef>
                <a:spcPts val="0"/>
              </a:spcBef>
              <a:buFontTx/>
              <a:buNone/>
              <a:defRPr/>
            </a:pPr>
            <a:endParaRPr lang="en-US" sz="900" dirty="0"/>
          </a:p>
          <a:p>
            <a:r>
              <a:rPr lang="en-US" sz="1800" dirty="0"/>
              <a:t>Release ISFO Process Manual --- Fall </a:t>
            </a:r>
            <a:r>
              <a:rPr lang="en-US" sz="1800" dirty="0" smtClean="0"/>
              <a:t>2013 (15 May  2014 requirement)</a:t>
            </a:r>
            <a:endParaRPr lang="en-US" sz="1800" dirty="0"/>
          </a:p>
          <a:p>
            <a:pPr marL="0" indent="0">
              <a:buFontTx/>
              <a:buNone/>
              <a:defRPr/>
            </a:pPr>
            <a:endParaRPr lang="en-US" sz="900" dirty="0"/>
          </a:p>
          <a:p>
            <a:r>
              <a:rPr lang="en-US" sz="1800" dirty="0"/>
              <a:t>Web-based ISFD going to CAC/PKI enabling --- </a:t>
            </a:r>
            <a:r>
              <a:rPr lang="en-US" sz="1800" dirty="0" smtClean="0"/>
              <a:t>ready for 2014 deployment</a:t>
            </a:r>
            <a:endParaRPr lang="en-US" sz="1800" dirty="0"/>
          </a:p>
          <a:p>
            <a:pPr marL="0" indent="0">
              <a:buFontTx/>
              <a:buNone/>
              <a:defRPr/>
            </a:pPr>
            <a:endParaRPr lang="en-US" sz="900" dirty="0"/>
          </a:p>
          <a:p>
            <a:r>
              <a:rPr lang="en-US" sz="1800" dirty="0"/>
              <a:t>Initiate full DSS CCRI team reviews  --- late 2013</a:t>
            </a:r>
          </a:p>
          <a:p>
            <a:pPr marL="0" indent="0">
              <a:buFontTx/>
              <a:buNone/>
              <a:defRPr/>
            </a:pPr>
            <a:endParaRPr lang="en-US" sz="900" dirty="0"/>
          </a:p>
          <a:p>
            <a:pPr>
              <a:defRPr/>
            </a:pPr>
            <a:r>
              <a:rPr lang="en-US" sz="1800" dirty="0"/>
              <a:t>DISCO merged into the </a:t>
            </a:r>
            <a:r>
              <a:rPr lang="en-US" sz="1800" dirty="0" err="1"/>
              <a:t>DoDCAF</a:t>
            </a:r>
            <a:endParaRPr lang="en-US" sz="1800" dirty="0"/>
          </a:p>
          <a:p>
            <a:pPr lvl="1">
              <a:buFont typeface="Wingdings" pitchFamily="2" charset="2"/>
              <a:buChar char="§"/>
              <a:defRPr/>
            </a:pPr>
            <a:r>
              <a:rPr lang="en-US" sz="1800" dirty="0"/>
              <a:t>Stand-up of Personnel Security Management and Oversight for Industry (PSMO-I)</a:t>
            </a:r>
          </a:p>
          <a:p>
            <a:endParaRPr lang="en-US" sz="1800" dirty="0"/>
          </a:p>
        </p:txBody>
      </p:sp>
      <p:sp>
        <p:nvSpPr>
          <p:cNvPr id="4" name="Rectangle 3"/>
          <p:cNvSpPr/>
          <p:nvPr/>
        </p:nvSpPr>
        <p:spPr>
          <a:xfrm>
            <a:off x="1143000" y="762000"/>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DSS Update</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3025343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254000" y="1604963"/>
            <a:ext cx="8686800" cy="5410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FontTx/>
              <a:buNone/>
              <a:defRPr/>
            </a:pPr>
            <a:endParaRPr lang="en-US" sz="700" dirty="0" smtClean="0"/>
          </a:p>
          <a:p>
            <a:pPr marL="0" indent="0">
              <a:buNone/>
              <a:defRPr/>
            </a:pPr>
            <a:r>
              <a:rPr lang="en-US" sz="1800" b="1" dirty="0" smtClean="0"/>
              <a:t>FY13 in Review</a:t>
            </a:r>
          </a:p>
          <a:p>
            <a:pPr>
              <a:defRPr/>
            </a:pPr>
            <a:r>
              <a:rPr lang="en-US" sz="1800" dirty="0"/>
              <a:t>Just launched new Voice of Industry survey</a:t>
            </a:r>
          </a:p>
          <a:p>
            <a:pPr lvl="1">
              <a:buFont typeface="Wingdings" panose="05000000000000000000" pitchFamily="2" charset="2"/>
              <a:buChar char="§"/>
              <a:defRPr/>
            </a:pPr>
            <a:r>
              <a:rPr lang="en-US" sz="1800" dirty="0" smtClean="0"/>
              <a:t>Over 10,000 FSO responses</a:t>
            </a:r>
            <a:endParaRPr lang="en-US" sz="1800" dirty="0"/>
          </a:p>
          <a:p>
            <a:pPr lvl="1">
              <a:buFont typeface="Wingdings" panose="05000000000000000000" pitchFamily="2" charset="2"/>
              <a:buChar char="§"/>
              <a:defRPr/>
            </a:pPr>
            <a:r>
              <a:rPr lang="en-US" sz="1800" dirty="0"/>
              <a:t>Initial feedback cites Cyber and Insider Threats as the biggest concerns </a:t>
            </a:r>
          </a:p>
          <a:p>
            <a:pPr lvl="1">
              <a:buFont typeface="Wingdings" panose="05000000000000000000" pitchFamily="2" charset="2"/>
              <a:buChar char="§"/>
              <a:defRPr/>
            </a:pPr>
            <a:r>
              <a:rPr lang="en-US" sz="1800" dirty="0" smtClean="0"/>
              <a:t>Opportunity </a:t>
            </a:r>
            <a:r>
              <a:rPr lang="en-US" sz="1800" dirty="0"/>
              <a:t>to provide </a:t>
            </a:r>
            <a:r>
              <a:rPr lang="en-US" sz="1800" dirty="0" smtClean="0"/>
              <a:t>feedback</a:t>
            </a:r>
          </a:p>
          <a:p>
            <a:pPr lvl="1">
              <a:buFont typeface="Wingdings" panose="05000000000000000000" pitchFamily="2" charset="2"/>
              <a:buChar char="§"/>
              <a:defRPr/>
            </a:pPr>
            <a:r>
              <a:rPr lang="en-US" sz="1800" dirty="0" smtClean="0"/>
              <a:t>Feedback currently being analyzed for avenues to enhance industry partnerships</a:t>
            </a:r>
            <a:endParaRPr lang="en-US" sz="1800" dirty="0"/>
          </a:p>
          <a:p>
            <a:pPr marL="914400" lvl="2" indent="0">
              <a:buFontTx/>
              <a:buNone/>
              <a:defRPr/>
            </a:pPr>
            <a:endParaRPr lang="en-US" sz="1800" dirty="0"/>
          </a:p>
          <a:p>
            <a:pPr>
              <a:lnSpc>
                <a:spcPct val="80000"/>
              </a:lnSpc>
              <a:defRPr/>
            </a:pPr>
            <a:r>
              <a:rPr lang="en-US" sz="1800" dirty="0"/>
              <a:t>Partnership with Industry</a:t>
            </a:r>
          </a:p>
          <a:p>
            <a:pPr lvl="1">
              <a:buFont typeface="Wingdings" panose="05000000000000000000" pitchFamily="2" charset="2"/>
              <a:buChar char="§"/>
              <a:defRPr/>
            </a:pPr>
            <a:r>
              <a:rPr lang="en-US" sz="1800" dirty="0"/>
              <a:t>18 exchanges in FY13 </a:t>
            </a:r>
          </a:p>
          <a:p>
            <a:pPr lvl="1">
              <a:buFont typeface="Wingdings" panose="05000000000000000000" pitchFamily="2" charset="2"/>
              <a:buChar char="§"/>
              <a:defRPr/>
            </a:pPr>
            <a:r>
              <a:rPr lang="en-US" sz="1800" dirty="0"/>
              <a:t>17 active industry partners</a:t>
            </a:r>
          </a:p>
          <a:p>
            <a:pPr lvl="1">
              <a:buFont typeface="Wingdings" panose="05000000000000000000" pitchFamily="2" charset="2"/>
              <a:buChar char="§"/>
              <a:defRPr/>
            </a:pPr>
            <a:r>
              <a:rPr lang="en-US" sz="1800" dirty="0"/>
              <a:t>Program was suspended due to </a:t>
            </a:r>
            <a:r>
              <a:rPr lang="en-US" sz="1800" dirty="0" smtClean="0"/>
              <a:t>sequestration </a:t>
            </a:r>
          </a:p>
          <a:p>
            <a:pPr lvl="1">
              <a:buFont typeface="Wingdings" panose="05000000000000000000" pitchFamily="2" charset="2"/>
              <a:buChar char="§"/>
              <a:defRPr/>
            </a:pPr>
            <a:r>
              <a:rPr lang="en-US" sz="1800" dirty="0" smtClean="0"/>
              <a:t>Anticipate </a:t>
            </a:r>
            <a:r>
              <a:rPr lang="en-US" sz="1800" dirty="0"/>
              <a:t>re-launching in </a:t>
            </a:r>
            <a:r>
              <a:rPr lang="en-US" sz="1800" dirty="0" smtClean="0"/>
              <a:t>CY14  </a:t>
            </a:r>
          </a:p>
          <a:p>
            <a:pPr lvl="1">
              <a:buFont typeface="Wingdings" panose="05000000000000000000" pitchFamily="2" charset="2"/>
              <a:buChar char="§"/>
              <a:defRPr/>
            </a:pPr>
            <a:r>
              <a:rPr lang="en-US" sz="1800" dirty="0" smtClean="0"/>
              <a:t>(DSSOutreach@dss.mil)</a:t>
            </a:r>
            <a:endParaRPr lang="en-US" sz="1800" dirty="0"/>
          </a:p>
          <a:p>
            <a:pPr marL="457200" lvl="1" indent="0">
              <a:lnSpc>
                <a:spcPct val="80000"/>
              </a:lnSpc>
              <a:buNone/>
              <a:defRPr/>
            </a:pPr>
            <a:endParaRPr lang="en-US" sz="1400" dirty="0" smtClean="0"/>
          </a:p>
        </p:txBody>
      </p:sp>
      <p:sp>
        <p:nvSpPr>
          <p:cNvPr id="3" name="Rectangle 2"/>
          <p:cNvSpPr/>
          <p:nvPr/>
        </p:nvSpPr>
        <p:spPr>
          <a:xfrm>
            <a:off x="1143000" y="762000"/>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DSS Update</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373159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60" name="TextBox 8"/>
          <p:cNvSpPr txBox="1">
            <a:spLocks noChangeArrowheads="1"/>
          </p:cNvSpPr>
          <p:nvPr/>
        </p:nvSpPr>
        <p:spPr bwMode="auto">
          <a:xfrm>
            <a:off x="1336675" y="1371600"/>
            <a:ext cx="762000" cy="225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14200">
                <a:solidFill>
                  <a:srgbClr val="000000"/>
                </a:solidFill>
                <a:latin typeface="Vivaldi" pitchFamily="66" charset="0"/>
              </a:rPr>
              <a:t>f</a:t>
            </a:r>
          </a:p>
        </p:txBody>
      </p:sp>
      <p:sp>
        <p:nvSpPr>
          <p:cNvPr id="403461" name="TextBox 9"/>
          <p:cNvSpPr txBox="1">
            <a:spLocks noChangeArrowheads="1"/>
          </p:cNvSpPr>
          <p:nvPr/>
        </p:nvSpPr>
        <p:spPr bwMode="auto">
          <a:xfrm>
            <a:off x="2245512" y="2400120"/>
            <a:ext cx="147637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2800">
                <a:solidFill>
                  <a:srgbClr val="000000"/>
                </a:solidFill>
                <a:latin typeface="Britannic Bold" pitchFamily="34" charset="0"/>
              </a:rPr>
              <a:t>Threat,</a:t>
            </a:r>
          </a:p>
        </p:txBody>
      </p:sp>
      <p:sp>
        <p:nvSpPr>
          <p:cNvPr id="12" name="TextBox 11"/>
          <p:cNvSpPr txBox="1">
            <a:spLocks noChangeArrowheads="1"/>
          </p:cNvSpPr>
          <p:nvPr/>
        </p:nvSpPr>
        <p:spPr bwMode="auto">
          <a:xfrm>
            <a:off x="3891749" y="3174641"/>
            <a:ext cx="280511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200" b="1" dirty="0">
                <a:solidFill>
                  <a:srgbClr val="000000"/>
                </a:solidFill>
                <a:cs typeface="Times New Roman" pitchFamily="18" charset="0"/>
              </a:rPr>
              <a:t>Vulnerability Assessments</a:t>
            </a:r>
          </a:p>
          <a:p>
            <a:pPr algn="ctr" eaLnBrk="1" hangingPunct="1"/>
            <a:r>
              <a:rPr lang="en-US" sz="1200" b="1" dirty="0" smtClean="0">
                <a:solidFill>
                  <a:srgbClr val="000000"/>
                </a:solidFill>
                <a:cs typeface="Times New Roman" pitchFamily="18" charset="0"/>
              </a:rPr>
              <a:t>IT Accreditations</a:t>
            </a:r>
            <a:endParaRPr lang="en-US" sz="1200" b="1" dirty="0">
              <a:solidFill>
                <a:srgbClr val="000000"/>
              </a:solidFill>
              <a:cs typeface="Times New Roman" pitchFamily="18" charset="0"/>
            </a:endParaRPr>
          </a:p>
          <a:p>
            <a:pPr algn="ctr" eaLnBrk="1" hangingPunct="1"/>
            <a:r>
              <a:rPr lang="en-US" sz="1200" b="1" dirty="0" err="1" smtClean="0">
                <a:solidFill>
                  <a:srgbClr val="000000"/>
                </a:solidFill>
                <a:cs typeface="Times New Roman" pitchFamily="18" charset="0"/>
              </a:rPr>
              <a:t>CCRIs</a:t>
            </a:r>
            <a:endParaRPr lang="en-US" sz="1200" b="1" dirty="0" smtClean="0">
              <a:solidFill>
                <a:srgbClr val="000000"/>
              </a:solidFill>
              <a:cs typeface="Times New Roman" pitchFamily="18" charset="0"/>
            </a:endParaRPr>
          </a:p>
          <a:p>
            <a:pPr algn="ctr" eaLnBrk="1" hangingPunct="1"/>
            <a:r>
              <a:rPr lang="en-US" sz="1200" b="1" dirty="0" smtClean="0">
                <a:solidFill>
                  <a:srgbClr val="000000"/>
                </a:solidFill>
                <a:cs typeface="Times New Roman" pitchFamily="18" charset="0"/>
              </a:rPr>
              <a:t>Security </a:t>
            </a:r>
            <a:r>
              <a:rPr lang="en-US" sz="1200" b="1" dirty="0">
                <a:solidFill>
                  <a:srgbClr val="000000"/>
                </a:solidFill>
                <a:cs typeface="Times New Roman" pitchFamily="18" charset="0"/>
              </a:rPr>
              <a:t>Clearance Process</a:t>
            </a:r>
          </a:p>
          <a:p>
            <a:pPr algn="ctr" eaLnBrk="1" hangingPunct="1"/>
            <a:endParaRPr lang="en-US" sz="1200" b="1" dirty="0">
              <a:solidFill>
                <a:srgbClr val="000000"/>
              </a:solidFill>
              <a:latin typeface="Gill Sans MT" pitchFamily="34" charset="0"/>
              <a:cs typeface="Times New Roman" pitchFamily="18" charset="0"/>
            </a:endParaRPr>
          </a:p>
        </p:txBody>
      </p:sp>
      <p:sp>
        <p:nvSpPr>
          <p:cNvPr id="403464" name="TextBox 13"/>
          <p:cNvSpPr txBox="1">
            <a:spLocks noChangeArrowheads="1"/>
          </p:cNvSpPr>
          <p:nvPr/>
        </p:nvSpPr>
        <p:spPr bwMode="auto">
          <a:xfrm>
            <a:off x="3786974" y="2366783"/>
            <a:ext cx="26765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2800">
                <a:solidFill>
                  <a:srgbClr val="000000"/>
                </a:solidFill>
                <a:latin typeface="Britannic Bold" pitchFamily="34" charset="0"/>
              </a:rPr>
              <a:t>Vulnerability,</a:t>
            </a:r>
          </a:p>
        </p:txBody>
      </p:sp>
      <p:sp>
        <p:nvSpPr>
          <p:cNvPr id="15" name="TextBox 14"/>
          <p:cNvSpPr txBox="1"/>
          <p:nvPr/>
        </p:nvSpPr>
        <p:spPr>
          <a:xfrm>
            <a:off x="1735924" y="3185933"/>
            <a:ext cx="2325688" cy="1200329"/>
          </a:xfrm>
          <a:prstGeom prst="rect">
            <a:avLst/>
          </a:prstGeom>
          <a:noFill/>
        </p:spPr>
        <p:txBody>
          <a:bodyPr>
            <a:spAutoFit/>
          </a:bodyPr>
          <a:lstStyle/>
          <a:p>
            <a:pPr algn="ctr">
              <a:defRPr/>
            </a:pPr>
            <a:r>
              <a:rPr lang="en-US" sz="1200" b="1" dirty="0">
                <a:latin typeface="Arial" pitchFamily="34" charset="0"/>
                <a:ea typeface="ＭＳ Ｐゴシック" pitchFamily="34" charset="-128"/>
                <a:cs typeface="Arial" pitchFamily="34" charset="0"/>
              </a:rPr>
              <a:t>Suspicious Contact Reports</a:t>
            </a:r>
          </a:p>
          <a:p>
            <a:pPr algn="ctr">
              <a:defRPr/>
            </a:pPr>
            <a:r>
              <a:rPr lang="en-US" sz="1200" b="1" dirty="0">
                <a:latin typeface="Arial" pitchFamily="34" charset="0"/>
                <a:ea typeface="ＭＳ Ｐゴシック" pitchFamily="34" charset="-128"/>
                <a:cs typeface="Arial" pitchFamily="34" charset="0"/>
              </a:rPr>
              <a:t>IIRs</a:t>
            </a:r>
          </a:p>
          <a:p>
            <a:pPr algn="ctr">
              <a:defRPr/>
            </a:pPr>
            <a:r>
              <a:rPr lang="en-US" sz="1200" b="1" dirty="0">
                <a:latin typeface="Arial" pitchFamily="34" charset="0"/>
                <a:ea typeface="ＭＳ Ｐゴシック" pitchFamily="34" charset="-128"/>
                <a:cs typeface="Arial" pitchFamily="34" charset="0"/>
              </a:rPr>
              <a:t>Referrals for Action</a:t>
            </a:r>
          </a:p>
          <a:p>
            <a:pPr algn="ctr">
              <a:defRPr/>
            </a:pPr>
            <a:r>
              <a:rPr lang="en-US" sz="1200" b="1" dirty="0" smtClean="0">
                <a:latin typeface="Arial" pitchFamily="34" charset="0"/>
                <a:ea typeface="ＭＳ Ｐゴシック" pitchFamily="34" charset="-128"/>
                <a:cs typeface="Arial" pitchFamily="34" charset="0"/>
              </a:rPr>
              <a:t>Cyber\Threat </a:t>
            </a:r>
            <a:r>
              <a:rPr lang="en-US" sz="1200" b="1" dirty="0">
                <a:latin typeface="Arial" pitchFamily="34" charset="0"/>
                <a:ea typeface="ＭＳ Ｐゴシック" pitchFamily="34" charset="-128"/>
                <a:cs typeface="Arial" pitchFamily="34" charset="0"/>
              </a:rPr>
              <a:t>Notifications </a:t>
            </a:r>
          </a:p>
          <a:p>
            <a:pPr marL="171450" indent="-171450">
              <a:buFont typeface="Arial" pitchFamily="34" charset="0"/>
              <a:buChar char="•"/>
              <a:defRPr/>
            </a:pPr>
            <a:endParaRPr lang="en-US" sz="1200" b="1" dirty="0">
              <a:latin typeface="Gill Sans MT"/>
              <a:ea typeface="ＭＳ Ｐゴシック" pitchFamily="34" charset="-128"/>
              <a:cs typeface="Times New Roman" pitchFamily="18" charset="0"/>
            </a:endParaRPr>
          </a:p>
          <a:p>
            <a:pPr marL="171450" indent="-171450">
              <a:buFont typeface="Arial" pitchFamily="34" charset="0"/>
              <a:buChar char="•"/>
              <a:defRPr/>
            </a:pPr>
            <a:endParaRPr lang="en-US" sz="1200" b="1" dirty="0">
              <a:latin typeface="Gill Sans MT"/>
              <a:ea typeface="ＭＳ Ｐゴシック" pitchFamily="34" charset="-128"/>
              <a:cs typeface="Times New Roman" pitchFamily="18" charset="0"/>
            </a:endParaRPr>
          </a:p>
        </p:txBody>
      </p:sp>
      <p:sp>
        <p:nvSpPr>
          <p:cNvPr id="16" name="TextBox 15"/>
          <p:cNvSpPr txBox="1">
            <a:spLocks noChangeArrowheads="1"/>
          </p:cNvSpPr>
          <p:nvPr/>
        </p:nvSpPr>
        <p:spPr bwMode="auto">
          <a:xfrm>
            <a:off x="6696862" y="3246258"/>
            <a:ext cx="21812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1200" b="1" dirty="0">
                <a:solidFill>
                  <a:srgbClr val="000000"/>
                </a:solidFill>
                <a:cs typeface="Times New Roman" pitchFamily="18" charset="0"/>
              </a:rPr>
              <a:t>Risk Based Prioritization</a:t>
            </a:r>
          </a:p>
          <a:p>
            <a:pPr algn="ctr" eaLnBrk="1" hangingPunct="1"/>
            <a:r>
              <a:rPr lang="en-US" sz="1200" b="1" dirty="0" smtClean="0">
                <a:solidFill>
                  <a:srgbClr val="000000"/>
                </a:solidFill>
                <a:cs typeface="Times New Roman" pitchFamily="18" charset="0"/>
              </a:rPr>
              <a:t>Company </a:t>
            </a:r>
            <a:r>
              <a:rPr lang="en-US" sz="1200" b="1" dirty="0">
                <a:solidFill>
                  <a:srgbClr val="000000"/>
                </a:solidFill>
                <a:cs typeface="Times New Roman" pitchFamily="18" charset="0"/>
              </a:rPr>
              <a:t>Assessments</a:t>
            </a:r>
          </a:p>
          <a:p>
            <a:pPr algn="ctr" eaLnBrk="1" hangingPunct="1"/>
            <a:r>
              <a:rPr lang="en-US" sz="1200" b="1" dirty="0">
                <a:solidFill>
                  <a:srgbClr val="000000"/>
                </a:solidFill>
                <a:cs typeface="Times New Roman" pitchFamily="18" charset="0"/>
              </a:rPr>
              <a:t>Program Assessments</a:t>
            </a:r>
          </a:p>
          <a:p>
            <a:pPr algn="ctr" eaLnBrk="1" hangingPunct="1"/>
            <a:r>
              <a:rPr lang="en-US" sz="1200" b="1" dirty="0" smtClean="0">
                <a:solidFill>
                  <a:srgbClr val="000000"/>
                </a:solidFill>
                <a:cs typeface="Times New Roman" pitchFamily="18" charset="0"/>
              </a:rPr>
              <a:t>FOCI </a:t>
            </a:r>
            <a:r>
              <a:rPr lang="en-US" sz="1200" b="1" dirty="0">
                <a:solidFill>
                  <a:srgbClr val="000000"/>
                </a:solidFill>
                <a:cs typeface="Times New Roman" pitchFamily="18" charset="0"/>
              </a:rPr>
              <a:t>Analysis</a:t>
            </a:r>
          </a:p>
          <a:p>
            <a:pPr algn="ctr" eaLnBrk="1" hangingPunct="1"/>
            <a:r>
              <a:rPr lang="en-US" sz="1200" b="1" dirty="0" err="1" smtClean="0">
                <a:solidFill>
                  <a:srgbClr val="000000"/>
                </a:solidFill>
                <a:cs typeface="Times New Roman" pitchFamily="18" charset="0"/>
              </a:rPr>
              <a:t>CFIUS</a:t>
            </a:r>
            <a:r>
              <a:rPr lang="en-US" sz="1200" b="1" dirty="0" smtClean="0">
                <a:solidFill>
                  <a:srgbClr val="000000"/>
                </a:solidFill>
                <a:cs typeface="Times New Roman" pitchFamily="18" charset="0"/>
              </a:rPr>
              <a:t> Reviews</a:t>
            </a:r>
            <a:endParaRPr lang="en-US" sz="1200" b="1" dirty="0">
              <a:solidFill>
                <a:srgbClr val="000000"/>
              </a:solidFill>
              <a:cs typeface="Times New Roman" pitchFamily="18" charset="0"/>
            </a:endParaRPr>
          </a:p>
        </p:txBody>
      </p:sp>
      <p:sp>
        <p:nvSpPr>
          <p:cNvPr id="403467" name="TextBox 17"/>
          <p:cNvSpPr txBox="1">
            <a:spLocks noChangeArrowheads="1"/>
          </p:cNvSpPr>
          <p:nvPr/>
        </p:nvSpPr>
        <p:spPr bwMode="auto">
          <a:xfrm>
            <a:off x="-6350" y="2249487"/>
            <a:ext cx="1371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3000">
                <a:solidFill>
                  <a:srgbClr val="000000"/>
                </a:solidFill>
                <a:latin typeface="Britannic Bold" pitchFamily="34" charset="0"/>
              </a:rPr>
              <a:t>Risk</a:t>
            </a:r>
          </a:p>
        </p:txBody>
      </p:sp>
      <p:sp>
        <p:nvSpPr>
          <p:cNvPr id="403468" name="TextBox 18"/>
          <p:cNvSpPr txBox="1">
            <a:spLocks noChangeArrowheads="1"/>
          </p:cNvSpPr>
          <p:nvPr/>
        </p:nvSpPr>
        <p:spPr bwMode="auto">
          <a:xfrm>
            <a:off x="6390474" y="2201683"/>
            <a:ext cx="2667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r>
              <a:rPr lang="en-US" sz="2800">
                <a:solidFill>
                  <a:srgbClr val="000000"/>
                </a:solidFill>
                <a:latin typeface="Britannic Bold" pitchFamily="34" charset="0"/>
              </a:rPr>
              <a:t>Consequence</a:t>
            </a:r>
            <a:br>
              <a:rPr lang="en-US" sz="2800">
                <a:solidFill>
                  <a:srgbClr val="000000"/>
                </a:solidFill>
                <a:latin typeface="Britannic Bold" pitchFamily="34" charset="0"/>
              </a:rPr>
            </a:br>
            <a:r>
              <a:rPr lang="en-US" sz="2800">
                <a:solidFill>
                  <a:srgbClr val="000000"/>
                </a:solidFill>
                <a:latin typeface="Britannic Bold" pitchFamily="34" charset="0"/>
              </a:rPr>
              <a:t>Value</a:t>
            </a:r>
          </a:p>
        </p:txBody>
      </p:sp>
      <p:sp>
        <p:nvSpPr>
          <p:cNvPr id="403469" name="Title 1"/>
          <p:cNvSpPr txBox="1">
            <a:spLocks/>
          </p:cNvSpPr>
          <p:nvPr/>
        </p:nvSpPr>
        <p:spPr bwMode="auto">
          <a:xfrm>
            <a:off x="228600" y="609600"/>
            <a:ext cx="8448675"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a:r>
              <a:rPr lang="en-US" sz="3800" b="1" dirty="0" smtClean="0">
                <a:solidFill>
                  <a:schemeClr val="bg1"/>
                </a:solidFill>
                <a:latin typeface="Century Gothic" pitchFamily="34" charset="0"/>
              </a:rPr>
              <a:t>Managing Risk … </a:t>
            </a:r>
            <a:r>
              <a:rPr lang="en-US" sz="3800" b="1" dirty="0">
                <a:solidFill>
                  <a:schemeClr val="bg1"/>
                </a:solidFill>
                <a:latin typeface="Century Gothic" pitchFamily="34" charset="0"/>
              </a:rPr>
              <a:t>Cleared Industry</a:t>
            </a:r>
          </a:p>
        </p:txBody>
      </p:sp>
      <p:sp>
        <p:nvSpPr>
          <p:cNvPr id="403470" name="Text Box 19"/>
          <p:cNvSpPr txBox="1">
            <a:spLocks noChangeArrowheads="1"/>
          </p:cNvSpPr>
          <p:nvPr/>
        </p:nvSpPr>
        <p:spPr bwMode="auto">
          <a:xfrm>
            <a:off x="1132674" y="2346145"/>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a:solidFill>
                  <a:srgbClr val="000000"/>
                </a:solidFill>
              </a:rPr>
              <a:t>=</a:t>
            </a:r>
          </a:p>
        </p:txBody>
      </p:sp>
      <p:sp>
        <p:nvSpPr>
          <p:cNvPr id="403471" name="Text Box 20"/>
          <p:cNvSpPr txBox="1">
            <a:spLocks noChangeArrowheads="1"/>
          </p:cNvSpPr>
          <p:nvPr/>
        </p:nvSpPr>
        <p:spPr bwMode="auto">
          <a:xfrm>
            <a:off x="2132799" y="2177870"/>
            <a:ext cx="36195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4800">
                <a:solidFill>
                  <a:srgbClr val="000000"/>
                </a:solidFill>
              </a:rPr>
              <a:t>{</a:t>
            </a:r>
          </a:p>
        </p:txBody>
      </p:sp>
      <p:sp>
        <p:nvSpPr>
          <p:cNvPr id="403472" name="Text Box 21"/>
          <p:cNvSpPr txBox="1">
            <a:spLocks noChangeArrowheads="1"/>
          </p:cNvSpPr>
          <p:nvPr/>
        </p:nvSpPr>
        <p:spPr bwMode="auto">
          <a:xfrm rot="10800000">
            <a:off x="8778074" y="2163583"/>
            <a:ext cx="361950"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r>
              <a:rPr lang="en-US" sz="4800">
                <a:solidFill>
                  <a:srgbClr val="000000"/>
                </a:solidFill>
              </a:rPr>
              <a:t>{</a:t>
            </a:r>
          </a:p>
        </p:txBody>
      </p:sp>
      <p:sp>
        <p:nvSpPr>
          <p:cNvPr id="22" name="Rectangle 21"/>
          <p:cNvSpPr/>
          <p:nvPr/>
        </p:nvSpPr>
        <p:spPr>
          <a:xfrm>
            <a:off x="1962912" y="4572000"/>
            <a:ext cx="5196840" cy="421049"/>
          </a:xfrm>
          <a:prstGeom prst="rect">
            <a:avLst/>
          </a:prstGeom>
          <a:blipFill>
            <a:blip r:embed="rId3"/>
            <a:tile tx="0" ty="0" sx="100000" sy="100000" flip="none" algn="tl"/>
          </a:blipFill>
          <a:ln w="12700" cap="flat" cmpd="sng" algn="ctr">
            <a:solidFill>
              <a:srgbClr val="FFFFFF">
                <a:lumMod val="50000"/>
              </a:srgbClr>
            </a:solidFill>
            <a:prstDash val="solid"/>
          </a:ln>
          <a:effectLst/>
          <a:scene3d>
            <a:camera prst="orthographicFront"/>
            <a:lightRig rig="threePt" dir="t"/>
          </a:scene3d>
          <a:sp3d>
            <a:bevelT prst="angle"/>
          </a:sp3d>
        </p:spPr>
        <p:txBody>
          <a:bodyPr anchor="ctr"/>
          <a:lstStyle/>
          <a:p>
            <a:pPr algn="ctr" fontAlgn="auto">
              <a:spcBef>
                <a:spcPts val="0"/>
              </a:spcBef>
              <a:spcAft>
                <a:spcPts val="0"/>
              </a:spcAft>
              <a:defRPr/>
            </a:pPr>
            <a:r>
              <a:rPr lang="en-US" sz="1800" b="1" kern="0" dirty="0">
                <a:solidFill>
                  <a:srgbClr val="000000"/>
                </a:solidFill>
                <a:ea typeface="+mn-ea"/>
                <a:cs typeface="Arial" pitchFamily="34" charset="0"/>
              </a:rPr>
              <a:t>Security Education</a:t>
            </a:r>
          </a:p>
        </p:txBody>
      </p:sp>
      <p:sp>
        <p:nvSpPr>
          <p:cNvPr id="24" name="Rectangle 23"/>
          <p:cNvSpPr/>
          <p:nvPr/>
        </p:nvSpPr>
        <p:spPr>
          <a:xfrm>
            <a:off x="1463040" y="5018563"/>
            <a:ext cx="6208776" cy="436573"/>
          </a:xfrm>
          <a:prstGeom prst="rect">
            <a:avLst/>
          </a:prstGeom>
          <a:blipFill>
            <a:blip r:embed="rId3"/>
            <a:tile tx="0" ty="0" sx="100000" sy="100000" flip="none" algn="tl"/>
          </a:blipFill>
          <a:ln w="12700" cap="flat" cmpd="sng" algn="ctr">
            <a:solidFill>
              <a:srgbClr val="FFFFFF">
                <a:lumMod val="50000"/>
              </a:srgbClr>
            </a:solidFill>
            <a:prstDash val="solid"/>
          </a:ln>
          <a:effectLst/>
          <a:scene3d>
            <a:camera prst="orthographicFront"/>
            <a:lightRig rig="threePt" dir="t"/>
          </a:scene3d>
          <a:sp3d>
            <a:bevelT prst="angle"/>
          </a:sp3d>
        </p:spPr>
        <p:txBody>
          <a:bodyPr anchor="ctr"/>
          <a:lstStyle/>
          <a:p>
            <a:pPr algn="ctr" fontAlgn="auto">
              <a:spcBef>
                <a:spcPts val="0"/>
              </a:spcBef>
              <a:spcAft>
                <a:spcPts val="0"/>
              </a:spcAft>
              <a:defRPr/>
            </a:pPr>
            <a:r>
              <a:rPr lang="en-US" sz="1800" b="1" kern="0" dirty="0">
                <a:solidFill>
                  <a:srgbClr val="000000"/>
                </a:solidFill>
                <a:ea typeface="+mn-ea"/>
                <a:cs typeface="Arial" pitchFamily="34" charset="0"/>
              </a:rPr>
              <a:t>Security Training</a:t>
            </a:r>
          </a:p>
        </p:txBody>
      </p:sp>
      <p:sp>
        <p:nvSpPr>
          <p:cNvPr id="25" name="Rectangle 24"/>
          <p:cNvSpPr/>
          <p:nvPr/>
        </p:nvSpPr>
        <p:spPr>
          <a:xfrm>
            <a:off x="1222038" y="5455136"/>
            <a:ext cx="6824472" cy="401701"/>
          </a:xfrm>
          <a:prstGeom prst="rect">
            <a:avLst/>
          </a:prstGeom>
          <a:blipFill>
            <a:blip r:embed="rId3"/>
            <a:tile tx="0" ty="0" sx="100000" sy="100000" flip="none" algn="tl"/>
          </a:blipFill>
          <a:ln w="12700" cap="flat" cmpd="sng" algn="ctr">
            <a:solidFill>
              <a:srgbClr val="FFFFFF">
                <a:lumMod val="50000"/>
              </a:srgbClr>
            </a:solidFill>
            <a:prstDash val="solid"/>
          </a:ln>
          <a:effectLst/>
          <a:scene3d>
            <a:camera prst="orthographicFront"/>
            <a:lightRig rig="threePt" dir="t"/>
          </a:scene3d>
          <a:sp3d>
            <a:bevelT prst="angle"/>
          </a:sp3d>
        </p:spPr>
        <p:txBody>
          <a:bodyPr anchor="ctr"/>
          <a:lstStyle/>
          <a:p>
            <a:pPr algn="ctr" fontAlgn="auto">
              <a:spcBef>
                <a:spcPts val="0"/>
              </a:spcBef>
              <a:spcAft>
                <a:spcPts val="0"/>
              </a:spcAft>
              <a:defRPr/>
            </a:pPr>
            <a:r>
              <a:rPr lang="en-US" sz="1800" b="1" kern="0" dirty="0">
                <a:solidFill>
                  <a:srgbClr val="000000"/>
                </a:solidFill>
                <a:ea typeface="+mn-ea"/>
                <a:cs typeface="Arial" pitchFamily="34" charset="0"/>
              </a:rPr>
              <a:t>Security Professionalization </a:t>
            </a:r>
          </a:p>
        </p:txBody>
      </p:sp>
    </p:spTree>
    <p:extLst>
      <p:ext uri="{BB962C8B-B14F-4D97-AF65-F5344CB8AC3E}">
        <p14:creationId xmlns:p14="http://schemas.microsoft.com/office/powerpoint/2010/main" val="5951809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p:cNvGraphicFramePr/>
          <p:nvPr>
            <p:extLst>
              <p:ext uri="{D42A27DB-BD31-4B8C-83A1-F6EECF244321}">
                <p14:modId xmlns:p14="http://schemas.microsoft.com/office/powerpoint/2010/main" val="3650511801"/>
              </p:ext>
            </p:extLst>
          </p:nvPr>
        </p:nvGraphicFramePr>
        <p:xfrm>
          <a:off x="1410284" y="1828034"/>
          <a:ext cx="6058144" cy="42265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Rounded Rectangle 13"/>
          <p:cNvSpPr/>
          <p:nvPr/>
        </p:nvSpPr>
        <p:spPr>
          <a:xfrm>
            <a:off x="1295400" y="1607565"/>
            <a:ext cx="6400800" cy="4723284"/>
          </a:xfrm>
          <a:prstGeom prst="roundRect">
            <a:avLst/>
          </a:prstGeom>
          <a:noFill/>
          <a:ln w="28575">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 Box 47"/>
          <p:cNvSpPr txBox="1">
            <a:spLocks noChangeArrowheads="1"/>
          </p:cNvSpPr>
          <p:nvPr/>
        </p:nvSpPr>
        <p:spPr bwMode="auto">
          <a:xfrm>
            <a:off x="3837007" y="1351531"/>
            <a:ext cx="1144567" cy="369332"/>
          </a:xfrm>
          <a:prstGeom prst="rect">
            <a:avLst/>
          </a:prstGeom>
          <a:solidFill>
            <a:schemeClr val="bg1"/>
          </a:solidFill>
          <a:ln w="28575">
            <a:solidFill>
              <a:srgbClr val="C00000"/>
            </a:solidFill>
            <a:miter lim="800000"/>
            <a:headEnd/>
            <a:tailEnd/>
          </a:ln>
          <a:effectLst/>
          <a:extLst/>
        </p:spPr>
        <p:txBody>
          <a:bodyPr wrap="square">
            <a:spAutoFit/>
          </a:bodyPr>
          <a:lstStyle/>
          <a:p>
            <a:pPr algn="ctr"/>
            <a:r>
              <a:rPr lang="en-US" sz="1800" b="1" i="1" dirty="0" smtClean="0"/>
              <a:t>THREAT</a:t>
            </a:r>
          </a:p>
        </p:txBody>
      </p:sp>
      <p:sp>
        <p:nvSpPr>
          <p:cNvPr id="17" name="Rectangle 16"/>
          <p:cNvSpPr/>
          <p:nvPr/>
        </p:nvSpPr>
        <p:spPr>
          <a:xfrm>
            <a:off x="1143000" y="762000"/>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Vulnerability Assessments</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39690775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3350" y="3810000"/>
            <a:ext cx="1028700"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Chart 3"/>
          <p:cNvGraphicFramePr>
            <a:graphicFrameLocks/>
          </p:cNvGraphicFramePr>
          <p:nvPr>
            <p:extLst>
              <p:ext uri="{D42A27DB-BD31-4B8C-83A1-F6EECF244321}">
                <p14:modId xmlns:p14="http://schemas.microsoft.com/office/powerpoint/2010/main" val="3456426427"/>
              </p:ext>
            </p:extLst>
          </p:nvPr>
        </p:nvGraphicFramePr>
        <p:xfrm>
          <a:off x="-34700" y="1600200"/>
          <a:ext cx="4416200" cy="364228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ext uri="{D42A27DB-BD31-4B8C-83A1-F6EECF244321}">
                <p14:modId xmlns:p14="http://schemas.microsoft.com/office/powerpoint/2010/main" val="1085782177"/>
              </p:ext>
            </p:extLst>
          </p:nvPr>
        </p:nvGraphicFramePr>
        <p:xfrm>
          <a:off x="4343400" y="1866310"/>
          <a:ext cx="4754018" cy="3691046"/>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2743200" y="1524000"/>
            <a:ext cx="3276600" cy="369332"/>
          </a:xfrm>
          <a:prstGeom prst="rect">
            <a:avLst/>
          </a:prstGeom>
          <a:noFill/>
        </p:spPr>
        <p:txBody>
          <a:bodyPr wrap="square" rtlCol="0">
            <a:spAutoFit/>
          </a:bodyPr>
          <a:lstStyle/>
          <a:p>
            <a:r>
              <a:rPr lang="en-US" dirty="0" smtClean="0"/>
              <a:t>Assessment Ratings FY12 </a:t>
            </a:r>
            <a:r>
              <a:rPr lang="en-US" dirty="0" err="1" smtClean="0"/>
              <a:t>vs</a:t>
            </a:r>
            <a:r>
              <a:rPr lang="en-US" dirty="0" smtClean="0"/>
              <a:t> FY13</a:t>
            </a:r>
            <a:endParaRPr lang="en-US" dirty="0"/>
          </a:p>
        </p:txBody>
      </p:sp>
      <p:sp>
        <p:nvSpPr>
          <p:cNvPr id="8" name="Rectangle 7"/>
          <p:cNvSpPr/>
          <p:nvPr/>
        </p:nvSpPr>
        <p:spPr>
          <a:xfrm>
            <a:off x="1143000" y="762000"/>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Vulnerability Assessments</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3134767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381000" y="1752600"/>
            <a:ext cx="8534400" cy="4297363"/>
          </a:xfrm>
          <a:prstGeom prst="rect">
            <a:avLst/>
          </a:prstGeom>
        </p:spPr>
        <p:txBody>
          <a:bodyPr/>
          <a:lstStyle>
            <a:lvl1pPr marL="273050" indent="-273050" algn="l" rtl="0" fontAlgn="base">
              <a:spcBef>
                <a:spcPct val="20000"/>
              </a:spcBef>
              <a:spcAft>
                <a:spcPct val="0"/>
              </a:spcAft>
              <a:buClr>
                <a:schemeClr val="accent1"/>
              </a:buClr>
              <a:buSzPct val="100000"/>
              <a:buFont typeface="Symbol" pitchFamily="18" charset="2"/>
              <a:buChar char=""/>
              <a:defRPr sz="2400" kern="1200">
                <a:solidFill>
                  <a:schemeClr val="tx2"/>
                </a:solidFill>
                <a:latin typeface="Lucida Sans" pitchFamily="34" charset="0"/>
                <a:ea typeface="+mn-ea"/>
                <a:cs typeface="+mn-cs"/>
              </a:defRPr>
            </a:lvl1pPr>
            <a:lvl2pPr marL="576263" indent="-273050" algn="l" rtl="0" fontAlgn="base">
              <a:spcBef>
                <a:spcPct val="20000"/>
              </a:spcBef>
              <a:spcAft>
                <a:spcPct val="0"/>
              </a:spcAft>
              <a:buClr>
                <a:schemeClr val="accent1"/>
              </a:buClr>
              <a:buSzPct val="100000"/>
              <a:buFont typeface="Courier New" pitchFamily="49" charset="0"/>
              <a:buChar char="o"/>
              <a:defRPr sz="2200" kern="1200">
                <a:solidFill>
                  <a:schemeClr val="tx2"/>
                </a:solidFill>
                <a:latin typeface="Lucida Sans" pitchFamily="34" charset="0"/>
                <a:ea typeface="+mn-ea"/>
                <a:cs typeface="+mn-cs"/>
              </a:defRPr>
            </a:lvl2pPr>
            <a:lvl3pPr marL="855663" indent="-228600" algn="l" rtl="0" fontAlgn="base">
              <a:spcBef>
                <a:spcPct val="20000"/>
              </a:spcBef>
              <a:spcAft>
                <a:spcPct val="0"/>
              </a:spcAft>
              <a:buClr>
                <a:schemeClr val="accent1"/>
              </a:buClr>
              <a:buSzPct val="100000"/>
              <a:buFont typeface="Wingdings" pitchFamily="2" charset="2"/>
              <a:buChar char="§"/>
              <a:defRPr sz="2000" kern="1200">
                <a:solidFill>
                  <a:schemeClr val="tx2"/>
                </a:solidFill>
                <a:latin typeface="Lucida Sans" pitchFamily="34" charset="0"/>
                <a:ea typeface="+mn-ea"/>
                <a:cs typeface="+mn-cs"/>
              </a:defRPr>
            </a:lvl3pPr>
            <a:lvl4pPr marL="1143000" indent="-228600" algn="l" rtl="0" fontAlgn="base">
              <a:spcBef>
                <a:spcPct val="20000"/>
              </a:spcBef>
              <a:spcAft>
                <a:spcPct val="0"/>
              </a:spcAft>
              <a:buClr>
                <a:schemeClr val="accent1"/>
              </a:buClr>
              <a:buSzPct val="100000"/>
              <a:buFont typeface="Arial" charset="0"/>
              <a:buChar char="•"/>
              <a:defRPr kern="1200">
                <a:solidFill>
                  <a:schemeClr val="tx2"/>
                </a:solidFill>
                <a:latin typeface="Lucida Sans" pitchFamily="34" charset="0"/>
                <a:ea typeface="+mn-ea"/>
                <a:cs typeface="+mn-cs"/>
              </a:defRPr>
            </a:lvl4pPr>
            <a:lvl5pPr marL="1462088" indent="-228600" algn="l" rtl="0" fontAlgn="base">
              <a:spcBef>
                <a:spcPct val="20000"/>
              </a:spcBef>
              <a:spcAft>
                <a:spcPct val="0"/>
              </a:spcAft>
              <a:buClr>
                <a:schemeClr val="accent1"/>
              </a:buClr>
              <a:buSzPct val="100000"/>
              <a:buFont typeface="Symbol" pitchFamily="18" charset="2"/>
              <a:buChar char=""/>
              <a:defRPr sz="1600" kern="1200">
                <a:solidFill>
                  <a:schemeClr val="tx2"/>
                </a:solidFill>
                <a:latin typeface="Lucida Sans" pitchFamily="34" charset="0"/>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ClrTx/>
              <a:buNone/>
            </a:pPr>
            <a:r>
              <a:rPr lang="en-US" sz="1600" b="1" dirty="0">
                <a:solidFill>
                  <a:schemeClr val="tx1"/>
                </a:solidFill>
                <a:latin typeface="+mn-lt"/>
                <a:cs typeface="Arial" pitchFamily="34" charset="0"/>
              </a:rPr>
              <a:t>Top Ten Acute/Critical Vulnerabilities (59% of total):</a:t>
            </a:r>
          </a:p>
          <a:p>
            <a:pPr>
              <a:buClrTx/>
              <a:buFont typeface="Arial" pitchFamily="34" charset="0"/>
              <a:buChar char="•"/>
            </a:pPr>
            <a:r>
              <a:rPr lang="en-US" sz="1600" dirty="0">
                <a:solidFill>
                  <a:schemeClr val="tx1"/>
                </a:solidFill>
                <a:latin typeface="+mn-lt"/>
                <a:cs typeface="Arial" pitchFamily="34" charset="0"/>
              </a:rPr>
              <a:t>08-602 Audit Capability (incl. 08-602A 3  Audit Trail Analysis)</a:t>
            </a:r>
          </a:p>
          <a:p>
            <a:pPr>
              <a:buClrTx/>
              <a:buFont typeface="Arial" pitchFamily="34" charset="0"/>
              <a:buChar char="•"/>
            </a:pPr>
            <a:r>
              <a:rPr lang="en-US" sz="1600" dirty="0">
                <a:solidFill>
                  <a:schemeClr val="tx1"/>
                </a:solidFill>
                <a:latin typeface="+mn-lt"/>
                <a:cs typeface="Arial" pitchFamily="34" charset="0"/>
              </a:rPr>
              <a:t>02-200 - PERSONNEL SECURITY CLEARANCES - General (incl. 02-200B Deny Access for Deny Revoke or Suspension PCLs)</a:t>
            </a:r>
          </a:p>
          <a:p>
            <a:pPr>
              <a:buClrTx/>
              <a:buFont typeface="Arial" pitchFamily="34" charset="0"/>
              <a:buChar char="•"/>
            </a:pPr>
            <a:r>
              <a:rPr lang="en-US" sz="1600" dirty="0">
                <a:solidFill>
                  <a:schemeClr val="tx1"/>
                </a:solidFill>
                <a:latin typeface="+mn-lt"/>
                <a:cs typeface="Arial" pitchFamily="34" charset="0"/>
              </a:rPr>
              <a:t>08-202 Accreditation</a:t>
            </a:r>
          </a:p>
          <a:p>
            <a:pPr>
              <a:buClrTx/>
              <a:buFont typeface="Arial" pitchFamily="34" charset="0"/>
              <a:buChar char="•"/>
            </a:pPr>
            <a:r>
              <a:rPr lang="en-US" sz="1600" dirty="0">
                <a:solidFill>
                  <a:schemeClr val="tx1"/>
                </a:solidFill>
                <a:latin typeface="+mn-lt"/>
                <a:cs typeface="Arial" pitchFamily="34" charset="0"/>
              </a:rPr>
              <a:t>01-302 Reports to be Submitted to the CSA (incl. 01-302G Change Conditions Affecting the FCL)</a:t>
            </a:r>
          </a:p>
          <a:p>
            <a:pPr>
              <a:buClrTx/>
              <a:buFont typeface="Arial" pitchFamily="34" charset="0"/>
              <a:buChar char="•"/>
            </a:pPr>
            <a:r>
              <a:rPr lang="en-US" sz="1600" dirty="0">
                <a:solidFill>
                  <a:schemeClr val="tx1"/>
                </a:solidFill>
                <a:latin typeface="+mn-lt"/>
                <a:cs typeface="Arial" pitchFamily="34" charset="0"/>
              </a:rPr>
              <a:t>02-104 PCLs Required in Connection with the FCL</a:t>
            </a:r>
          </a:p>
          <a:p>
            <a:pPr>
              <a:buClrTx/>
              <a:buFont typeface="Arial" pitchFamily="34" charset="0"/>
              <a:buChar char="•"/>
            </a:pPr>
            <a:r>
              <a:rPr lang="en-US" sz="1600" dirty="0">
                <a:solidFill>
                  <a:schemeClr val="tx1"/>
                </a:solidFill>
                <a:latin typeface="+mn-lt"/>
                <a:cs typeface="Arial" pitchFamily="34" charset="0"/>
              </a:rPr>
              <a:t>02-201 Investigative Requirements</a:t>
            </a:r>
          </a:p>
          <a:p>
            <a:pPr>
              <a:buClrTx/>
              <a:buFont typeface="Arial" pitchFamily="34" charset="0"/>
              <a:buChar char="•"/>
            </a:pPr>
            <a:r>
              <a:rPr lang="en-US" sz="1600" dirty="0">
                <a:solidFill>
                  <a:schemeClr val="tx1"/>
                </a:solidFill>
                <a:latin typeface="+mn-lt"/>
                <a:cs typeface="Arial" pitchFamily="34" charset="0"/>
              </a:rPr>
              <a:t>08-305 Malicious Code</a:t>
            </a:r>
          </a:p>
          <a:p>
            <a:pPr>
              <a:buClrTx/>
              <a:buFont typeface="Arial" pitchFamily="34" charset="0"/>
              <a:buChar char="•"/>
            </a:pPr>
            <a:r>
              <a:rPr lang="en-US" sz="1600" dirty="0">
                <a:solidFill>
                  <a:schemeClr val="tx1"/>
                </a:solidFill>
                <a:latin typeface="+mn-lt"/>
                <a:cs typeface="Arial" pitchFamily="34" charset="0"/>
              </a:rPr>
              <a:t>01-303 Reports of Loss, Compromise, or Suspected Compromise</a:t>
            </a:r>
          </a:p>
          <a:p>
            <a:pPr>
              <a:buClrTx/>
              <a:buFont typeface="Arial" pitchFamily="34" charset="0"/>
              <a:buChar char="•"/>
            </a:pPr>
            <a:r>
              <a:rPr lang="en-US" sz="1600" dirty="0">
                <a:solidFill>
                  <a:schemeClr val="tx1"/>
                </a:solidFill>
                <a:latin typeface="+mn-lt"/>
                <a:cs typeface="Arial" pitchFamily="34" charset="0"/>
              </a:rPr>
              <a:t>08-311 Configuration Management</a:t>
            </a:r>
          </a:p>
          <a:p>
            <a:pPr>
              <a:buClrTx/>
              <a:buFont typeface="Arial" pitchFamily="34" charset="0"/>
              <a:buChar char="•"/>
            </a:pPr>
            <a:r>
              <a:rPr lang="en-US" sz="1600" dirty="0">
                <a:solidFill>
                  <a:schemeClr val="tx1"/>
                </a:solidFill>
                <a:latin typeface="+mn-lt"/>
                <a:cs typeface="Arial" pitchFamily="34" charset="0"/>
              </a:rPr>
              <a:t>05-309 Changing Combinations (incl. 05-309B Employee with Knowledge Combination Change)</a:t>
            </a:r>
          </a:p>
          <a:p>
            <a:pPr>
              <a:buClrTx/>
              <a:buFont typeface="Arial" pitchFamily="34" charset="0"/>
              <a:buChar char="•"/>
            </a:pPr>
            <a:endParaRPr lang="en-US" sz="1600" dirty="0">
              <a:cs typeface="Arial" pitchFamily="34" charset="0"/>
            </a:endParaRPr>
          </a:p>
        </p:txBody>
      </p:sp>
      <p:sp>
        <p:nvSpPr>
          <p:cNvPr id="4" name="Rectangle 3"/>
          <p:cNvSpPr/>
          <p:nvPr/>
        </p:nvSpPr>
        <p:spPr>
          <a:xfrm>
            <a:off x="1143000" y="762000"/>
            <a:ext cx="6629400" cy="677108"/>
          </a:xfrm>
          <a:prstGeom prst="rect">
            <a:avLst/>
          </a:prstGeom>
        </p:spPr>
        <p:txBody>
          <a:bodyPr wrap="square">
            <a:spAutoFit/>
          </a:bodyPr>
          <a:lstStyle/>
          <a:p>
            <a:pPr lvl="0" algn="ctr"/>
            <a:r>
              <a:rPr lang="en-US" sz="3800" b="1" dirty="0" smtClean="0">
                <a:solidFill>
                  <a:prstClr val="white"/>
                </a:solidFill>
                <a:latin typeface="Century Gothic" pitchFamily="34" charset="0"/>
                <a:ea typeface="ＭＳ Ｐゴシック"/>
              </a:rPr>
              <a:t>Vulnerability Assessments</a:t>
            </a:r>
            <a:endParaRPr lang="en-US" sz="3800" b="1" dirty="0">
              <a:solidFill>
                <a:prstClr val="white"/>
              </a:solidFill>
              <a:latin typeface="Century Gothic" pitchFamily="34" charset="0"/>
              <a:ea typeface="ＭＳ Ｐゴシック"/>
            </a:endParaRPr>
          </a:p>
        </p:txBody>
      </p:sp>
    </p:spTree>
    <p:extLst>
      <p:ext uri="{BB962C8B-B14F-4D97-AF65-F5344CB8AC3E}">
        <p14:creationId xmlns:p14="http://schemas.microsoft.com/office/powerpoint/2010/main" val="37981843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1640</Words>
  <Application>Microsoft Office PowerPoint</Application>
  <PresentationFormat>On-screen Show (4:3)</PresentationFormat>
  <Paragraphs>293</Paragraphs>
  <Slides>17</Slides>
  <Notes>17</Notes>
  <HiddenSlides>0</HiddenSlides>
  <MMClips>0</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DSS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Littles, Troy, CIV,DSS</dc:creator>
  <cp:lastModifiedBy>Office of Research</cp:lastModifiedBy>
  <cp:revision>77</cp:revision>
  <cp:lastPrinted>2013-05-03T16:45:14Z</cp:lastPrinted>
  <dcterms:created xsi:type="dcterms:W3CDTF">2013-03-20T13:15:13Z</dcterms:created>
  <dcterms:modified xsi:type="dcterms:W3CDTF">2013-12-06T16:15:54Z</dcterms:modified>
</cp:coreProperties>
</file>