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9.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10.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1.xml" ContentType="application/vnd.openxmlformats-officedocument.theme+xml"/>
  <Override PartName="/ppt/tags/tag96.xml" ContentType="application/vnd.openxmlformats-officedocument.presentationml.tags+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12.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13.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14.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15.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theme/theme16.xml" ContentType="application/vnd.openxmlformats-officedocument.theme+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17.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 id="2147484769" r:id="rId5"/>
    <p:sldMasterId id="2147484825" r:id="rId6"/>
    <p:sldMasterId id="2147484880" r:id="rId7"/>
    <p:sldMasterId id="2147484932" r:id="rId8"/>
    <p:sldMasterId id="2147484971" r:id="rId9"/>
    <p:sldMasterId id="2147485027" r:id="rId10"/>
    <p:sldMasterId id="2147485067" r:id="rId11"/>
    <p:sldMasterId id="2147485106" r:id="rId12"/>
    <p:sldMasterId id="2147485145" r:id="rId13"/>
    <p:sldMasterId id="2147485177" r:id="rId14"/>
    <p:sldMasterId id="2147485190" r:id="rId15"/>
    <p:sldMasterId id="2147485223" r:id="rId16"/>
    <p:sldMasterId id="2147485257" r:id="rId17"/>
    <p:sldMasterId id="2147485292" r:id="rId18"/>
    <p:sldMasterId id="2147485301" r:id="rId19"/>
    <p:sldMasterId id="2147485311" r:id="rId20"/>
    <p:sldMasterId id="2147485347" r:id="rId21"/>
  </p:sldMasterIdLst>
  <p:notesMasterIdLst>
    <p:notesMasterId r:id="rId57"/>
  </p:notesMasterIdLst>
  <p:handoutMasterIdLst>
    <p:handoutMasterId r:id="rId58"/>
  </p:handoutMasterIdLst>
  <p:sldIdLst>
    <p:sldId id="2123" r:id="rId22"/>
    <p:sldId id="2247" r:id="rId23"/>
    <p:sldId id="2248" r:id="rId24"/>
    <p:sldId id="2195" r:id="rId25"/>
    <p:sldId id="2224" r:id="rId26"/>
    <p:sldId id="2226" r:id="rId27"/>
    <p:sldId id="2187" r:id="rId28"/>
    <p:sldId id="2211" r:id="rId29"/>
    <p:sldId id="2227" r:id="rId30"/>
    <p:sldId id="2198" r:id="rId31"/>
    <p:sldId id="2199" r:id="rId32"/>
    <p:sldId id="2249" r:id="rId33"/>
    <p:sldId id="2221" r:id="rId34"/>
    <p:sldId id="2200" r:id="rId35"/>
    <p:sldId id="2242" r:id="rId36"/>
    <p:sldId id="2222" r:id="rId37"/>
    <p:sldId id="2223" r:id="rId38"/>
    <p:sldId id="2201" r:id="rId39"/>
    <p:sldId id="2202" r:id="rId40"/>
    <p:sldId id="2203" r:id="rId41"/>
    <p:sldId id="2204" r:id="rId42"/>
    <p:sldId id="2205" r:id="rId43"/>
    <p:sldId id="2209" r:id="rId44"/>
    <p:sldId id="2229" r:id="rId45"/>
    <p:sldId id="2240" r:id="rId46"/>
    <p:sldId id="2250" r:id="rId47"/>
    <p:sldId id="2243" r:id="rId48"/>
    <p:sldId id="2244" r:id="rId49"/>
    <p:sldId id="2245" r:id="rId50"/>
    <p:sldId id="2237" r:id="rId51"/>
    <p:sldId id="2231" r:id="rId52"/>
    <p:sldId id="2232" r:id="rId53"/>
    <p:sldId id="2233" r:id="rId54"/>
    <p:sldId id="2241" r:id="rId55"/>
    <p:sldId id="2182" r:id="rId56"/>
  </p:sldIdLst>
  <p:sldSz cx="9144000" cy="6858000" type="letter"/>
  <p:notesSz cx="6858000" cy="9296400"/>
  <p:custDataLst>
    <p:tags r:id="rId59"/>
  </p:custDataLst>
  <p:defaultTextStyle>
    <a:defPPr>
      <a:defRPr lang="en-US"/>
    </a:defPPr>
    <a:lvl1pPr algn="l" rtl="0" fontAlgn="base">
      <a:spcBef>
        <a:spcPct val="0"/>
      </a:spcBef>
      <a:spcAft>
        <a:spcPct val="0"/>
      </a:spcAft>
      <a:defRPr sz="1100" kern="1200">
        <a:solidFill>
          <a:schemeClr val="tx1"/>
        </a:solidFill>
        <a:latin typeface="Arial" charset="0"/>
        <a:ea typeface="+mn-ea"/>
        <a:cs typeface="Arial" charset="0"/>
      </a:defRPr>
    </a:lvl1pPr>
    <a:lvl2pPr marL="457200" algn="l" rtl="0" fontAlgn="base">
      <a:spcBef>
        <a:spcPct val="0"/>
      </a:spcBef>
      <a:spcAft>
        <a:spcPct val="0"/>
      </a:spcAft>
      <a:defRPr sz="1100" kern="1200">
        <a:solidFill>
          <a:schemeClr val="tx1"/>
        </a:solidFill>
        <a:latin typeface="Arial" charset="0"/>
        <a:ea typeface="+mn-ea"/>
        <a:cs typeface="Arial" charset="0"/>
      </a:defRPr>
    </a:lvl2pPr>
    <a:lvl3pPr marL="914400" algn="l" rtl="0" fontAlgn="base">
      <a:spcBef>
        <a:spcPct val="0"/>
      </a:spcBef>
      <a:spcAft>
        <a:spcPct val="0"/>
      </a:spcAft>
      <a:defRPr sz="1100" kern="1200">
        <a:solidFill>
          <a:schemeClr val="tx1"/>
        </a:solidFill>
        <a:latin typeface="Arial" charset="0"/>
        <a:ea typeface="+mn-ea"/>
        <a:cs typeface="Arial" charset="0"/>
      </a:defRPr>
    </a:lvl3pPr>
    <a:lvl4pPr marL="1371600" algn="l" rtl="0" fontAlgn="base">
      <a:spcBef>
        <a:spcPct val="0"/>
      </a:spcBef>
      <a:spcAft>
        <a:spcPct val="0"/>
      </a:spcAft>
      <a:defRPr sz="1100" kern="1200">
        <a:solidFill>
          <a:schemeClr val="tx1"/>
        </a:solidFill>
        <a:latin typeface="Arial" charset="0"/>
        <a:ea typeface="+mn-ea"/>
        <a:cs typeface="Arial" charset="0"/>
      </a:defRPr>
    </a:lvl4pPr>
    <a:lvl5pPr marL="1828800" algn="l" rtl="0" fontAlgn="base">
      <a:spcBef>
        <a:spcPct val="0"/>
      </a:spcBef>
      <a:spcAft>
        <a:spcPct val="0"/>
      </a:spcAft>
      <a:defRPr sz="1100" kern="1200">
        <a:solidFill>
          <a:schemeClr val="tx1"/>
        </a:solidFill>
        <a:latin typeface="Arial" charset="0"/>
        <a:ea typeface="+mn-ea"/>
        <a:cs typeface="Arial" charset="0"/>
      </a:defRPr>
    </a:lvl5pPr>
    <a:lvl6pPr marL="2286000" algn="l" defTabSz="914400" rtl="0" eaLnBrk="1" latinLnBrk="0" hangingPunct="1">
      <a:defRPr sz="1100" kern="1200">
        <a:solidFill>
          <a:schemeClr val="tx1"/>
        </a:solidFill>
        <a:latin typeface="Arial" charset="0"/>
        <a:ea typeface="+mn-ea"/>
        <a:cs typeface="Arial" charset="0"/>
      </a:defRPr>
    </a:lvl6pPr>
    <a:lvl7pPr marL="2743200" algn="l" defTabSz="914400" rtl="0" eaLnBrk="1" latinLnBrk="0" hangingPunct="1">
      <a:defRPr sz="1100" kern="1200">
        <a:solidFill>
          <a:schemeClr val="tx1"/>
        </a:solidFill>
        <a:latin typeface="Arial" charset="0"/>
        <a:ea typeface="+mn-ea"/>
        <a:cs typeface="Arial" charset="0"/>
      </a:defRPr>
    </a:lvl7pPr>
    <a:lvl8pPr marL="3200400" algn="l" defTabSz="914400" rtl="0" eaLnBrk="1" latinLnBrk="0" hangingPunct="1">
      <a:defRPr sz="1100" kern="1200">
        <a:solidFill>
          <a:schemeClr val="tx1"/>
        </a:solidFill>
        <a:latin typeface="Arial" charset="0"/>
        <a:ea typeface="+mn-ea"/>
        <a:cs typeface="Arial" charset="0"/>
      </a:defRPr>
    </a:lvl8pPr>
    <a:lvl9pPr marL="3657600" algn="l" defTabSz="914400" rtl="0" eaLnBrk="1" latinLnBrk="0" hangingPunct="1">
      <a:defRPr sz="1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440" userDrawn="1">
          <p15:clr>
            <a:srgbClr val="A4A3A4"/>
          </p15:clr>
        </p15:guide>
        <p15:guide id="2" orient="horz" pos="160">
          <p15:clr>
            <a:srgbClr val="A4A3A4"/>
          </p15:clr>
        </p15:guide>
        <p15:guide id="3" orient="horz" pos="728">
          <p15:clr>
            <a:srgbClr val="A4A3A4"/>
          </p15:clr>
        </p15:guide>
        <p15:guide id="4" orient="horz" pos="1320" userDrawn="1">
          <p15:clr>
            <a:srgbClr val="A4A3A4"/>
          </p15:clr>
        </p15:guide>
        <p15:guide id="5" orient="horz" pos="1560" userDrawn="1">
          <p15:clr>
            <a:srgbClr val="A4A3A4"/>
          </p15:clr>
        </p15:guide>
        <p15:guide id="6" orient="horz" pos="3984" userDrawn="1">
          <p15:clr>
            <a:srgbClr val="A4A3A4"/>
          </p15:clr>
        </p15:guide>
        <p15:guide id="7" pos="2880">
          <p15:clr>
            <a:srgbClr val="A4A3A4"/>
          </p15:clr>
        </p15:guide>
        <p15:guide id="8" pos="2984">
          <p15:clr>
            <a:srgbClr val="A4A3A4"/>
          </p15:clr>
        </p15:guide>
        <p15:guide id="9" pos="2776">
          <p15:clr>
            <a:srgbClr val="A4A3A4"/>
          </p15:clr>
        </p15:guide>
        <p15:guide id="10" pos="368">
          <p15:clr>
            <a:srgbClr val="A4A3A4"/>
          </p15:clr>
        </p15:guide>
        <p15:guide id="11" pos="256">
          <p15:clr>
            <a:srgbClr val="A4A3A4"/>
          </p15:clr>
        </p15:guide>
        <p15:guide id="12" pos="5392">
          <p15:clr>
            <a:srgbClr val="A4A3A4"/>
          </p15:clr>
        </p15:guide>
        <p15:guide id="13" pos="550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ebrand, Josh" initials="JH" lastIdx="16" clrIdx="0"/>
  <p:cmAuthor id="1" name="Strandberg, Selena" initials="SS" lastIdx="3" clrIdx="1"/>
  <p:cmAuthor id="2" name="Altimore, Tony" initials="TA" lastIdx="112" clrIdx="2"/>
  <p:cmAuthor id="3" name="Berman, Sam" initials="SB" lastIdx="3" clrIdx="3"/>
  <p:cmAuthor id="4" name="Ennis, Henry William" initials="HE" lastIdx="20" clrIdx="4"/>
  <p:cmAuthor id="5" name="Ennis, Henry W., CTR, DSS" initials="EHWCD" lastIdx="1" clrIdx="5"/>
  <p:cmAuthor id="6" name="Ostroff, Andrew" initials="AO" lastIdx="12" clrIdx="6"/>
  <p:cmAuthor id="7" name="Hill, Kelly Lynn" initials="KH" lastIdx="4" clrIdx="7"/>
  <p:cmAuthor id="8" name="Wang, Nancy Z" initials="NW" lastIdx="2" clrIdx="8"/>
  <p:cmAuthor id="9" name="Hill, Kelly, CTR, DSS" initials="HKCD" lastIdx="1" clrIdx="9"/>
  <p:cmAuthor id="10" name="Cahill, Tom" initials="TC" lastIdx="1" clrIdx="10"/>
  <p:cmAuthor id="11" name="Thomson, Lisa" initials="LT" lastIdx="90" clrIdx="11"/>
  <p:cmAuthor id="12" name="Sherman, Tyler" initials="TS" lastIdx="15" clrIdx="12">
    <p:extLst/>
  </p:cmAuthor>
  <p:cmAuthor id="13" name="O'connor, Catherine (US - Arlington)" initials="OC(-A" lastIdx="43" clrIdx="13">
    <p:extLst/>
  </p:cmAuthor>
  <p:cmAuthor id="14" name="Kilgallin, Amy" initials="AK" lastIdx="52" clrIdx="14">
    <p:extLst/>
  </p:cmAuthor>
  <p:cmAuthor id="15" name="Sfreddo, Sydney Coren" initials="SS" lastIdx="64" clrIdx="15">
    <p:extLst/>
  </p:cmAuthor>
  <p:cmAuthor id="16" name="Cook, Vanessa" initials="VC" lastIdx="93" clrIdx="16">
    <p:extLst/>
  </p:cmAuthor>
  <p:cmAuthor id="17" name="Philip Wyman" initials="PW" lastIdx="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E"/>
    <a:srgbClr val="AADDF1"/>
    <a:srgbClr val="F9F9F9"/>
    <a:srgbClr val="002776"/>
    <a:srgbClr val="FFFF75"/>
    <a:srgbClr val="69D8FF"/>
    <a:srgbClr val="000000"/>
    <a:srgbClr val="B7E5FF"/>
    <a:srgbClr val="E7F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22" autoAdjust="0"/>
    <p:restoredTop sz="63981" autoAdjust="0"/>
  </p:normalViewPr>
  <p:slideViewPr>
    <p:cSldViewPr snapToGrid="0">
      <p:cViewPr varScale="1">
        <p:scale>
          <a:sx n="132" d="100"/>
          <a:sy n="132" d="100"/>
        </p:scale>
        <p:origin x="1680" y="132"/>
      </p:cViewPr>
      <p:guideLst>
        <p:guide orient="horz" pos="1440"/>
        <p:guide orient="horz" pos="160"/>
        <p:guide orient="horz" pos="728"/>
        <p:guide orient="horz" pos="1320"/>
        <p:guide orient="horz" pos="1560"/>
        <p:guide orient="horz" pos="3984"/>
        <p:guide pos="2880"/>
        <p:guide pos="2984"/>
        <p:guide pos="2776"/>
        <p:guide pos="368"/>
        <p:guide pos="256"/>
        <p:guide pos="5392"/>
        <p:guide pos="5504"/>
      </p:guideLst>
    </p:cSldViewPr>
  </p:slideViewPr>
  <p:outlineViewPr>
    <p:cViewPr>
      <p:scale>
        <a:sx n="33" d="100"/>
        <a:sy n="33" d="100"/>
      </p:scale>
      <p:origin x="48" y="9450"/>
    </p:cViewPr>
  </p:outlineViewPr>
  <p:notesTextViewPr>
    <p:cViewPr>
      <p:scale>
        <a:sx n="100" d="100"/>
        <a:sy n="100" d="100"/>
      </p:scale>
      <p:origin x="0" y="0"/>
    </p:cViewPr>
  </p:notesTextViewPr>
  <p:sorterViewPr>
    <p:cViewPr>
      <p:scale>
        <a:sx n="33" d="100"/>
        <a:sy n="33" d="100"/>
      </p:scale>
      <p:origin x="0" y="0"/>
    </p:cViewPr>
  </p:sorterViewPr>
  <p:notesViewPr>
    <p:cSldViewPr snapToGrid="0">
      <p:cViewPr>
        <p:scale>
          <a:sx n="110" d="100"/>
          <a:sy n="110" d="100"/>
        </p:scale>
        <p:origin x="-2526" y="7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D5144-9996-4FF5-81BD-5F8C95224F4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B7AA42F-C05D-4DAF-988E-C62C4F0E0CE1}">
      <dgm:prSet phldrT="[Text]" custT="1"/>
      <dgm:spPr>
        <a:xfrm>
          <a:off x="361962" y="234565"/>
          <a:ext cx="8201524" cy="468925"/>
        </a:xfrm>
        <a:solidFill>
          <a:schemeClr val="accent1"/>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National Industrial Security Program Operating Manual (NISPOM)</a:t>
          </a:r>
          <a:endParaRPr lang="en-US" sz="1200" dirty="0">
            <a:solidFill>
              <a:srgbClr val="FFFFFF"/>
            </a:solidFill>
            <a:latin typeface="Times New Roman" panose="02020603050405020304" pitchFamily="18" charset="0"/>
            <a:ea typeface="+mn-ea"/>
            <a:cs typeface="Times New Roman" panose="02020603050405020304" pitchFamily="18" charset="0"/>
          </a:endParaRPr>
        </a:p>
      </dgm:t>
    </dgm:pt>
    <dgm:pt modelId="{66A40A62-A2E6-43F5-B7EC-BDA9E009447D}" type="parTrans" cxnId="{7305E12D-BD26-445D-8CE4-88C53C47A03A}">
      <dgm:prSet/>
      <dgm:spPr/>
      <dgm:t>
        <a:bodyPr/>
        <a:lstStyle/>
        <a:p>
          <a:endParaRPr lang="en-US" sz="1000"/>
        </a:p>
      </dgm:t>
    </dgm:pt>
    <dgm:pt modelId="{898AB8E7-1297-4277-8F09-88E2D98FC7C1}" type="sibTrans" cxnId="{7305E12D-BD26-445D-8CE4-88C53C47A03A}">
      <dgm:prSet/>
      <dgm:spPr>
        <a:xfrm>
          <a:off x="-5830526" y="-892890"/>
          <a:ext cx="6945610" cy="6945610"/>
        </a:xfrm>
        <a:noFill/>
        <a:ln w="25400" cap="flat" cmpd="sng" algn="ctr">
          <a:solidFill>
            <a:srgbClr val="002776"/>
          </a:solidFill>
          <a:prstDash val="solid"/>
        </a:ln>
        <a:effectLst/>
      </dgm:spPr>
      <dgm:t>
        <a:bodyPr/>
        <a:lstStyle/>
        <a:p>
          <a:endParaRPr lang="en-US" sz="1000"/>
        </a:p>
      </dgm:t>
    </dgm:pt>
    <dgm:pt modelId="{F2B876D8-8F43-4EBD-BC47-E57AD3B727AA}">
      <dgm:prSet custT="1"/>
      <dgm:spPr>
        <a:xfrm>
          <a:off x="786615" y="938366"/>
          <a:ext cx="7776870" cy="468925"/>
        </a:xfrm>
        <a:solidFill>
          <a:srgbClr val="00A1DE">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800-37: </a:t>
          </a:r>
          <a:r>
            <a:rPr lang="en-US" sz="1200" dirty="0" smtClean="0">
              <a:solidFill>
                <a:schemeClr val="bg1"/>
              </a:solidFill>
              <a:latin typeface="Times New Roman" panose="02020603050405020304" pitchFamily="18" charset="0"/>
              <a:cs typeface="Times New Roman" panose="02020603050405020304" pitchFamily="18" charset="0"/>
            </a:rPr>
            <a:t>Guide for Applying the Risk Management Framework to Federal Information Systems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5DB38B93-792E-468E-8E19-4C28D0879376}" type="parTrans" cxnId="{FCAF3116-E126-43EB-BC24-9821F96A16C2}">
      <dgm:prSet/>
      <dgm:spPr/>
      <dgm:t>
        <a:bodyPr/>
        <a:lstStyle/>
        <a:p>
          <a:endParaRPr lang="en-US" sz="1000"/>
        </a:p>
      </dgm:t>
    </dgm:pt>
    <dgm:pt modelId="{2EE5FDDA-89E0-43F9-B447-B0BAC724AC5E}" type="sibTrans" cxnId="{FCAF3116-E126-43EB-BC24-9821F96A16C2}">
      <dgm:prSet/>
      <dgm:spPr/>
      <dgm:t>
        <a:bodyPr/>
        <a:lstStyle/>
        <a:p>
          <a:endParaRPr lang="en-US" sz="1000"/>
        </a:p>
      </dgm:t>
    </dgm:pt>
    <dgm:pt modelId="{574C15DD-292D-4E04-BE65-EF94EB27421A}">
      <dgm:prSet custT="1"/>
      <dgm:spPr>
        <a:xfrm>
          <a:off x="1093625" y="2345451"/>
          <a:ext cx="7469860"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chemeClr val="bg1"/>
              </a:solidFill>
              <a:latin typeface="Times New Roman" panose="02020603050405020304" pitchFamily="18" charset="0"/>
              <a:cs typeface="Times New Roman" panose="02020603050405020304" pitchFamily="18" charset="0"/>
            </a:rPr>
            <a:t>NIST SP 800-53: </a:t>
          </a:r>
          <a:r>
            <a:rPr lang="en-US" sz="1200" dirty="0" smtClean="0">
              <a:solidFill>
                <a:schemeClr val="bg1"/>
              </a:solidFill>
              <a:latin typeface="Times New Roman" panose="02020603050405020304" pitchFamily="18" charset="0"/>
              <a:cs typeface="Times New Roman" panose="02020603050405020304" pitchFamily="18" charset="0"/>
            </a:rPr>
            <a:t>Security and Privacy Controls for Federal Information Systems and Organizations</a:t>
          </a:r>
          <a:endParaRPr lang="en-US" sz="1200" b="0" dirty="0" smtClean="0">
            <a:solidFill>
              <a:srgbClr val="FFFFFF"/>
            </a:solidFill>
            <a:latin typeface="Times New Roman" panose="02020603050405020304" pitchFamily="18" charset="0"/>
            <a:ea typeface="+mn-ea"/>
            <a:cs typeface="Times New Roman" panose="02020603050405020304" pitchFamily="18" charset="0"/>
          </a:endParaRPr>
        </a:p>
      </dgm:t>
    </dgm:pt>
    <dgm:pt modelId="{C7437943-E095-4830-BB71-56BD9B4F9352}" type="parTrans" cxnId="{06BBE35D-CB09-46E4-BCF2-90DE86D11BBB}">
      <dgm:prSet/>
      <dgm:spPr/>
      <dgm:t>
        <a:bodyPr/>
        <a:lstStyle/>
        <a:p>
          <a:endParaRPr lang="en-US" sz="1000"/>
        </a:p>
      </dgm:t>
    </dgm:pt>
    <dgm:pt modelId="{FD719183-5733-43EA-8430-B513B9580F57}" type="sibTrans" cxnId="{06BBE35D-CB09-46E4-BCF2-90DE86D11BBB}">
      <dgm:prSet/>
      <dgm:spPr/>
      <dgm:t>
        <a:bodyPr/>
        <a:lstStyle/>
        <a:p>
          <a:endParaRPr lang="en-US" sz="1000"/>
        </a:p>
      </dgm:t>
    </dgm:pt>
    <dgm:pt modelId="{2DD70670-423F-4331-B473-391EFE138201}">
      <dgm:prSet custT="1"/>
      <dgm:spPr>
        <a:xfrm>
          <a:off x="1019324" y="1641651"/>
          <a:ext cx="7544162" cy="468925"/>
        </a:xfrm>
        <a:solidFill>
          <a:schemeClr val="accent2"/>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800-137: </a:t>
          </a:r>
          <a:r>
            <a:rPr lang="en-US" sz="1200" b="0" dirty="0" smtClean="0">
              <a:solidFill>
                <a:srgbClr val="FFFFFF"/>
              </a:solidFill>
              <a:latin typeface="Times New Roman" panose="02020603050405020304" pitchFamily="18" charset="0"/>
              <a:ea typeface="+mn-ea"/>
              <a:cs typeface="Times New Roman" panose="02020603050405020304" pitchFamily="18" charset="0"/>
            </a:rPr>
            <a:t>Information Security Continuous Monitoring (ISCM) for Federal Information Systems and Organizations</a:t>
          </a:r>
        </a:p>
      </dgm:t>
    </dgm:pt>
    <dgm:pt modelId="{DA7A5D78-B824-4AC9-94C3-E366E92F131A}" type="parTrans" cxnId="{6655903B-7F12-469F-B069-CCC10DC77986}">
      <dgm:prSet/>
      <dgm:spPr/>
      <dgm:t>
        <a:bodyPr/>
        <a:lstStyle/>
        <a:p>
          <a:endParaRPr lang="en-US" sz="1000"/>
        </a:p>
      </dgm:t>
    </dgm:pt>
    <dgm:pt modelId="{58DB3BB4-D332-4CFD-BB68-7648213CCD02}" type="sibTrans" cxnId="{6655903B-7F12-469F-B069-CCC10DC77986}">
      <dgm:prSet/>
      <dgm:spPr/>
      <dgm:t>
        <a:bodyPr/>
        <a:lstStyle/>
        <a:p>
          <a:endParaRPr lang="en-US" sz="1000"/>
        </a:p>
      </dgm:t>
    </dgm:pt>
    <dgm:pt modelId="{C84975BF-6B6E-4D2B-B4B8-EA4F90DE1846}">
      <dgm:prSet custT="1"/>
      <dgm:spPr>
        <a:xfrm>
          <a:off x="1093625" y="2345451"/>
          <a:ext cx="7469860" cy="468925"/>
        </a:xfrm>
        <a:solidFill>
          <a:schemeClr val="accent3"/>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NIST SP 800-53A: </a:t>
          </a:r>
          <a:r>
            <a:rPr lang="en-US" sz="1200" b="0" dirty="0" smtClean="0">
              <a:solidFill>
                <a:srgbClr val="FFFFFF"/>
              </a:solidFill>
              <a:latin typeface="Times New Roman" panose="02020603050405020304" pitchFamily="18" charset="0"/>
              <a:ea typeface="+mn-ea"/>
              <a:cs typeface="Times New Roman" panose="02020603050405020304" pitchFamily="18" charset="0"/>
            </a:rPr>
            <a:t>Assessing Security and Privacy Controls in Federal Information Systems and Organizations: Building Effective Assessment Plans</a:t>
          </a:r>
        </a:p>
      </dgm:t>
    </dgm:pt>
    <dgm:pt modelId="{F4714A3D-C7D0-42EB-820F-5CF0BA7515F5}" type="parTrans" cxnId="{D7E843A3-A943-4636-81BF-3BD3C82D21FF}">
      <dgm:prSet/>
      <dgm:spPr/>
      <dgm:t>
        <a:bodyPr/>
        <a:lstStyle/>
        <a:p>
          <a:endParaRPr lang="en-US"/>
        </a:p>
      </dgm:t>
    </dgm:pt>
    <dgm:pt modelId="{D0BA43A6-DA85-4641-B1D5-29B8CD21D351}" type="sibTrans" cxnId="{D7E843A3-A943-4636-81BF-3BD3C82D21FF}">
      <dgm:prSet/>
      <dgm:spPr/>
      <dgm:t>
        <a:bodyPr/>
        <a:lstStyle/>
        <a:p>
          <a:endParaRPr lang="en-US"/>
        </a:p>
      </dgm:t>
    </dgm:pt>
    <dgm:pt modelId="{0682B562-B677-4B8B-92EA-1EA691536664}">
      <dgm:prSet custT="1"/>
      <dgm:spPr>
        <a:xfrm>
          <a:off x="1093625" y="2345451"/>
          <a:ext cx="7469860" cy="468925"/>
        </a:xfrm>
        <a:solidFill>
          <a:srgbClr val="002776"/>
        </a:solidFill>
        <a:ln w="25400" cap="flat" cmpd="sng" algn="ctr">
          <a:solidFill>
            <a:srgbClr val="FFFFFF">
              <a:hueOff val="0"/>
              <a:satOff val="0"/>
              <a:lumOff val="0"/>
              <a:alphaOff val="0"/>
            </a:srgbClr>
          </a:solidFill>
          <a:prstDash val="solid"/>
        </a:ln>
        <a:effectLst/>
      </dgm:spPr>
      <dgm:t>
        <a:bodyPr/>
        <a:lstStyle/>
        <a:p>
          <a:pPr>
            <a:lnSpc>
              <a:spcPct val="80000"/>
            </a:lnSpc>
          </a:pPr>
          <a:r>
            <a:rPr lang="en-US" sz="1200" b="1" dirty="0" smtClean="0">
              <a:solidFill>
                <a:srgbClr val="FFFFFF"/>
              </a:solidFill>
              <a:latin typeface="Times New Roman" panose="02020603050405020304" pitchFamily="18" charset="0"/>
              <a:ea typeface="+mn-ea"/>
              <a:cs typeface="Times New Roman" panose="02020603050405020304" pitchFamily="18" charset="0"/>
            </a:rPr>
            <a:t>Committee on National Security Systems Instruction (CNSSI) 1253: </a:t>
          </a:r>
          <a:r>
            <a:rPr lang="en-US" sz="1200" b="0" dirty="0" smtClean="0">
              <a:solidFill>
                <a:srgbClr val="FFFFFF"/>
              </a:solidFill>
              <a:latin typeface="Times New Roman" panose="02020603050405020304" pitchFamily="18" charset="0"/>
              <a:ea typeface="+mn-ea"/>
              <a:cs typeface="Times New Roman" panose="02020603050405020304" pitchFamily="18" charset="0"/>
            </a:rPr>
            <a:t>Security Categorization and Control Selection for National Security Systems </a:t>
          </a:r>
          <a:endParaRPr lang="en-US" sz="1200" b="1" dirty="0" smtClean="0">
            <a:solidFill>
              <a:srgbClr val="FFFFFF"/>
            </a:solidFill>
            <a:latin typeface="Times New Roman" panose="02020603050405020304" pitchFamily="18" charset="0"/>
            <a:ea typeface="+mn-ea"/>
            <a:cs typeface="Times New Roman" panose="02020603050405020304" pitchFamily="18" charset="0"/>
          </a:endParaRPr>
        </a:p>
      </dgm:t>
    </dgm:pt>
    <dgm:pt modelId="{C6CB8A93-27E7-4083-93A8-23868EC33372}" type="parTrans" cxnId="{040C43D4-F3C4-4ED1-A70A-6A3CB786BB95}">
      <dgm:prSet/>
      <dgm:spPr/>
      <dgm:t>
        <a:bodyPr/>
        <a:lstStyle/>
        <a:p>
          <a:endParaRPr lang="en-US"/>
        </a:p>
      </dgm:t>
    </dgm:pt>
    <dgm:pt modelId="{43EE805E-E53C-45CD-A8DF-5D302112C2C4}" type="sibTrans" cxnId="{040C43D4-F3C4-4ED1-A70A-6A3CB786BB95}">
      <dgm:prSet/>
      <dgm:spPr/>
      <dgm:t>
        <a:bodyPr/>
        <a:lstStyle/>
        <a:p>
          <a:endParaRPr lang="en-US"/>
        </a:p>
      </dgm:t>
    </dgm:pt>
    <dgm:pt modelId="{50618385-9AE3-41A0-B4FF-DCE00B1D3663}" type="pres">
      <dgm:prSet presAssocID="{5F1D5144-9996-4FF5-81BD-5F8C95224F42}" presName="Name0" presStyleCnt="0">
        <dgm:presLayoutVars>
          <dgm:chMax val="7"/>
          <dgm:chPref val="7"/>
          <dgm:dir/>
        </dgm:presLayoutVars>
      </dgm:prSet>
      <dgm:spPr/>
      <dgm:t>
        <a:bodyPr/>
        <a:lstStyle/>
        <a:p>
          <a:endParaRPr lang="en-US"/>
        </a:p>
      </dgm:t>
    </dgm:pt>
    <dgm:pt modelId="{3F2D1D43-659D-4584-8E92-8842115AC75A}" type="pres">
      <dgm:prSet presAssocID="{5F1D5144-9996-4FF5-81BD-5F8C95224F42}" presName="Name1" presStyleCnt="0"/>
      <dgm:spPr/>
    </dgm:pt>
    <dgm:pt modelId="{C675B8C8-BA1C-4B92-BCAD-5961F18D0D20}" type="pres">
      <dgm:prSet presAssocID="{5F1D5144-9996-4FF5-81BD-5F8C95224F42}" presName="cycle" presStyleCnt="0"/>
      <dgm:spPr/>
    </dgm:pt>
    <dgm:pt modelId="{C65A940D-000B-4A37-9677-0038C8AFDE59}" type="pres">
      <dgm:prSet presAssocID="{5F1D5144-9996-4FF5-81BD-5F8C95224F42}" presName="srcNode" presStyleLbl="node1" presStyleIdx="0" presStyleCnt="6"/>
      <dgm:spPr/>
    </dgm:pt>
    <dgm:pt modelId="{376516E8-35E1-4E6B-91E5-85002178564E}" type="pres">
      <dgm:prSet presAssocID="{5F1D5144-9996-4FF5-81BD-5F8C95224F42}" presName="conn" presStyleLbl="parChTrans1D2" presStyleIdx="0" presStyleCnt="1"/>
      <dgm:spPr>
        <a:prstGeom prst="blockArc">
          <a:avLst>
            <a:gd name="adj1" fmla="val 18900000"/>
            <a:gd name="adj2" fmla="val 2700000"/>
            <a:gd name="adj3" fmla="val 311"/>
          </a:avLst>
        </a:prstGeom>
      </dgm:spPr>
      <dgm:t>
        <a:bodyPr/>
        <a:lstStyle/>
        <a:p>
          <a:endParaRPr lang="en-US"/>
        </a:p>
      </dgm:t>
    </dgm:pt>
    <dgm:pt modelId="{A54D53F9-2276-4339-A3A9-F9546B18C905}" type="pres">
      <dgm:prSet presAssocID="{5F1D5144-9996-4FF5-81BD-5F8C95224F42}" presName="extraNode" presStyleLbl="node1" presStyleIdx="0" presStyleCnt="6"/>
      <dgm:spPr/>
    </dgm:pt>
    <dgm:pt modelId="{A67A75ED-8B9A-44FE-8E3A-F3499B51C024}" type="pres">
      <dgm:prSet presAssocID="{5F1D5144-9996-4FF5-81BD-5F8C95224F42}" presName="dstNode" presStyleLbl="node1" presStyleIdx="0" presStyleCnt="6"/>
      <dgm:spPr/>
    </dgm:pt>
    <dgm:pt modelId="{B3027FED-3AD3-43C9-B3A2-2BE1A699ED7C}" type="pres">
      <dgm:prSet presAssocID="{FB7AA42F-C05D-4DAF-988E-C62C4F0E0CE1}" presName="text_1" presStyleLbl="node1" presStyleIdx="0" presStyleCnt="6" custScaleY="131597">
        <dgm:presLayoutVars>
          <dgm:bulletEnabled val="1"/>
        </dgm:presLayoutVars>
      </dgm:prSet>
      <dgm:spPr>
        <a:prstGeom prst="rect">
          <a:avLst/>
        </a:prstGeom>
      </dgm:spPr>
      <dgm:t>
        <a:bodyPr/>
        <a:lstStyle/>
        <a:p>
          <a:endParaRPr lang="en-US"/>
        </a:p>
      </dgm:t>
    </dgm:pt>
    <dgm:pt modelId="{FF0E2102-6C44-4D6F-8599-50BEF980A7A5}" type="pres">
      <dgm:prSet presAssocID="{FB7AA42F-C05D-4DAF-988E-C62C4F0E0CE1}" presName="accent_1" presStyleCnt="0"/>
      <dgm:spPr/>
    </dgm:pt>
    <dgm:pt modelId="{5974B59A-7BAF-4A56-B9E9-210C526D315B}" type="pres">
      <dgm:prSet presAssocID="{FB7AA42F-C05D-4DAF-988E-C62C4F0E0CE1}" presName="accentRepeatNode" presStyleLbl="solidFgAcc1" presStyleIdx="0" presStyleCnt="6"/>
      <dgm:spPr>
        <a:xfrm>
          <a:off x="68883" y="175950"/>
          <a:ext cx="586156" cy="586156"/>
        </a:xfrm>
        <a:prstGeom prst="ellipse">
          <a:avLst/>
        </a:prstGeom>
        <a:solidFill>
          <a:srgbClr val="FFFFFF">
            <a:hueOff val="0"/>
            <a:satOff val="0"/>
            <a:lumOff val="0"/>
            <a:alphaOff val="0"/>
          </a:srgbClr>
        </a:solidFill>
        <a:ln w="25400" cap="flat" cmpd="sng" algn="ctr">
          <a:solidFill>
            <a:schemeClr val="accent1"/>
          </a:solidFill>
          <a:prstDash val="solid"/>
        </a:ln>
        <a:effectLst/>
      </dgm:spPr>
      <dgm:t>
        <a:bodyPr/>
        <a:lstStyle/>
        <a:p>
          <a:endParaRPr lang="en-US"/>
        </a:p>
      </dgm:t>
    </dgm:pt>
    <dgm:pt modelId="{171AB777-7721-44D2-A14A-120925ED7041}" type="pres">
      <dgm:prSet presAssocID="{F2B876D8-8F43-4EBD-BC47-E57AD3B727AA}" presName="text_2" presStyleLbl="node1" presStyleIdx="1" presStyleCnt="6" custScaleY="131597">
        <dgm:presLayoutVars>
          <dgm:bulletEnabled val="1"/>
        </dgm:presLayoutVars>
      </dgm:prSet>
      <dgm:spPr>
        <a:prstGeom prst="rect">
          <a:avLst/>
        </a:prstGeom>
      </dgm:spPr>
      <dgm:t>
        <a:bodyPr/>
        <a:lstStyle/>
        <a:p>
          <a:endParaRPr lang="en-US"/>
        </a:p>
      </dgm:t>
    </dgm:pt>
    <dgm:pt modelId="{EAA9415A-FFED-48B3-879D-322BD20597FC}" type="pres">
      <dgm:prSet presAssocID="{F2B876D8-8F43-4EBD-BC47-E57AD3B727AA}" presName="accent_2" presStyleCnt="0"/>
      <dgm:spPr/>
    </dgm:pt>
    <dgm:pt modelId="{D179FE36-9E92-4632-945D-DCE58583C91A}" type="pres">
      <dgm:prSet presAssocID="{F2B876D8-8F43-4EBD-BC47-E57AD3B727AA}" presName="accentRepeatNode" presStyleLbl="solidFgAcc1" presStyleIdx="1" presStyleCnt="6"/>
      <dgm:spPr>
        <a:xfrm>
          <a:off x="493537" y="879750"/>
          <a:ext cx="586156" cy="586156"/>
        </a:xfrm>
        <a:prstGeom prst="ellipse">
          <a:avLst/>
        </a:prstGeom>
        <a:solidFill>
          <a:srgbClr val="FFFFFF">
            <a:hueOff val="0"/>
            <a:satOff val="0"/>
            <a:lumOff val="0"/>
            <a:alphaOff val="0"/>
          </a:srgbClr>
        </a:solidFill>
        <a:ln w="25400" cap="flat" cmpd="sng" algn="ctr">
          <a:solidFill>
            <a:srgbClr val="00A1DE">
              <a:hueOff val="0"/>
              <a:satOff val="0"/>
              <a:lumOff val="0"/>
              <a:alphaOff val="0"/>
            </a:srgbClr>
          </a:solidFill>
          <a:prstDash val="solid"/>
        </a:ln>
        <a:effectLst/>
      </dgm:spPr>
      <dgm:t>
        <a:bodyPr/>
        <a:lstStyle/>
        <a:p>
          <a:endParaRPr lang="en-US"/>
        </a:p>
      </dgm:t>
    </dgm:pt>
    <dgm:pt modelId="{FADDCA01-A399-497B-982C-9236998AEF5F}" type="pres">
      <dgm:prSet presAssocID="{2DD70670-423F-4331-B473-391EFE138201}" presName="text_3" presStyleLbl="node1" presStyleIdx="2" presStyleCnt="6" custScaleY="131597">
        <dgm:presLayoutVars>
          <dgm:bulletEnabled val="1"/>
        </dgm:presLayoutVars>
      </dgm:prSet>
      <dgm:spPr>
        <a:prstGeom prst="rect">
          <a:avLst/>
        </a:prstGeom>
      </dgm:spPr>
      <dgm:t>
        <a:bodyPr/>
        <a:lstStyle/>
        <a:p>
          <a:endParaRPr lang="en-US"/>
        </a:p>
      </dgm:t>
    </dgm:pt>
    <dgm:pt modelId="{3E92DF4B-735F-4DB5-875C-72F471AA59DA}" type="pres">
      <dgm:prSet presAssocID="{2DD70670-423F-4331-B473-391EFE138201}" presName="accent_3" presStyleCnt="0"/>
      <dgm:spPr/>
    </dgm:pt>
    <dgm:pt modelId="{4CACCA2C-9C86-4779-BFC1-20E8348B1D92}" type="pres">
      <dgm:prSet presAssocID="{2DD70670-423F-4331-B473-391EFE138201}" presName="accentRepeatNode" presStyleLbl="solidFgAcc1" presStyleIdx="2" presStyleCnt="6"/>
      <dgm:spPr>
        <a:xfrm>
          <a:off x="726245" y="1583035"/>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D3CD091A-41E8-4DB6-9133-262D4A8C43C2}" type="pres">
      <dgm:prSet presAssocID="{574C15DD-292D-4E04-BE65-EF94EB27421A}" presName="text_4" presStyleLbl="node1" presStyleIdx="3" presStyleCnt="6" custScaleY="131597">
        <dgm:presLayoutVars>
          <dgm:bulletEnabled val="1"/>
        </dgm:presLayoutVars>
      </dgm:prSet>
      <dgm:spPr>
        <a:prstGeom prst="rect">
          <a:avLst/>
        </a:prstGeom>
      </dgm:spPr>
      <dgm:t>
        <a:bodyPr/>
        <a:lstStyle/>
        <a:p>
          <a:endParaRPr lang="en-US"/>
        </a:p>
      </dgm:t>
    </dgm:pt>
    <dgm:pt modelId="{F61FD925-A4CF-48C8-9DC0-81E2D2A0DDF9}" type="pres">
      <dgm:prSet presAssocID="{574C15DD-292D-4E04-BE65-EF94EB27421A}" presName="accent_4" presStyleCnt="0"/>
      <dgm:spPr/>
    </dgm:pt>
    <dgm:pt modelId="{A2F6966B-1846-4A34-A504-1D14188496A1}" type="pres">
      <dgm:prSet presAssocID="{574C15DD-292D-4E04-BE65-EF94EB27421A}" presName="accentRepeatNode" presStyleLbl="solidFgAcc1" presStyleIdx="3" presStyleCnt="6"/>
      <dgm:spPr>
        <a:xfrm>
          <a:off x="800547" y="2286836"/>
          <a:ext cx="586156" cy="586156"/>
        </a:xfrm>
        <a:prstGeom prst="ellipse">
          <a:avLst/>
        </a:prstGeom>
        <a:solidFill>
          <a:srgbClr val="FFFFFF">
            <a:hueOff val="0"/>
            <a:satOff val="0"/>
            <a:lumOff val="0"/>
            <a:alphaOff val="0"/>
          </a:srgbClr>
        </a:solidFill>
        <a:ln w="25400" cap="flat" cmpd="sng" algn="ctr">
          <a:solidFill>
            <a:schemeClr val="accent2"/>
          </a:solidFill>
          <a:prstDash val="solid"/>
        </a:ln>
        <a:effectLst/>
      </dgm:spPr>
      <dgm:t>
        <a:bodyPr/>
        <a:lstStyle/>
        <a:p>
          <a:endParaRPr lang="en-US"/>
        </a:p>
      </dgm:t>
    </dgm:pt>
    <dgm:pt modelId="{0D6D1B4D-E2FF-460C-9E3C-91363EA46BE6}" type="pres">
      <dgm:prSet presAssocID="{C84975BF-6B6E-4D2B-B4B8-EA4F90DE1846}" presName="text_5" presStyleLbl="node1" presStyleIdx="4" presStyleCnt="6" custScaleY="131597">
        <dgm:presLayoutVars>
          <dgm:bulletEnabled val="1"/>
        </dgm:presLayoutVars>
      </dgm:prSet>
      <dgm:spPr/>
      <dgm:t>
        <a:bodyPr/>
        <a:lstStyle/>
        <a:p>
          <a:endParaRPr lang="en-US"/>
        </a:p>
      </dgm:t>
    </dgm:pt>
    <dgm:pt modelId="{B8EE467A-33DD-45A7-88C3-3B4B3E57F098}" type="pres">
      <dgm:prSet presAssocID="{C84975BF-6B6E-4D2B-B4B8-EA4F90DE1846}" presName="accent_5" presStyleCnt="0"/>
      <dgm:spPr/>
    </dgm:pt>
    <dgm:pt modelId="{A668BEBD-458D-4B3A-9F15-304C674EE1C8}" type="pres">
      <dgm:prSet presAssocID="{C84975BF-6B6E-4D2B-B4B8-EA4F90DE1846}" presName="accentRepeatNode" presStyleLbl="solidFgAcc1" presStyleIdx="4" presStyleCnt="6"/>
      <dgm:spPr>
        <a:ln>
          <a:solidFill>
            <a:srgbClr val="00A1DE"/>
          </a:solidFill>
        </a:ln>
      </dgm:spPr>
      <dgm:t>
        <a:bodyPr/>
        <a:lstStyle/>
        <a:p>
          <a:endParaRPr lang="en-US"/>
        </a:p>
      </dgm:t>
    </dgm:pt>
    <dgm:pt modelId="{72030B6F-5AFB-4978-9185-127475FF3E0B}" type="pres">
      <dgm:prSet presAssocID="{0682B562-B677-4B8B-92EA-1EA691536664}" presName="text_6" presStyleLbl="node1" presStyleIdx="5" presStyleCnt="6" custScaleY="131597">
        <dgm:presLayoutVars>
          <dgm:bulletEnabled val="1"/>
        </dgm:presLayoutVars>
      </dgm:prSet>
      <dgm:spPr/>
      <dgm:t>
        <a:bodyPr/>
        <a:lstStyle/>
        <a:p>
          <a:endParaRPr lang="en-US"/>
        </a:p>
      </dgm:t>
    </dgm:pt>
    <dgm:pt modelId="{49D93655-827D-461D-AF1E-F765598AAA55}" type="pres">
      <dgm:prSet presAssocID="{0682B562-B677-4B8B-92EA-1EA691536664}" presName="accent_6" presStyleCnt="0"/>
      <dgm:spPr/>
    </dgm:pt>
    <dgm:pt modelId="{8EAF113A-B0EE-4C51-8B32-BAA91BB033CA}" type="pres">
      <dgm:prSet presAssocID="{0682B562-B677-4B8B-92EA-1EA691536664}" presName="accentRepeatNode" presStyleLbl="solidFgAcc1" presStyleIdx="5" presStyleCnt="6"/>
      <dgm:spPr>
        <a:ln>
          <a:solidFill>
            <a:schemeClr val="accent1"/>
          </a:solidFill>
        </a:ln>
      </dgm:spPr>
      <dgm:t>
        <a:bodyPr/>
        <a:lstStyle/>
        <a:p>
          <a:endParaRPr lang="en-US"/>
        </a:p>
      </dgm:t>
    </dgm:pt>
  </dgm:ptLst>
  <dgm:cxnLst>
    <dgm:cxn modelId="{486D5004-C5A9-4F53-9B85-7C4A5686DA1C}" type="presOf" srcId="{F2B876D8-8F43-4EBD-BC47-E57AD3B727AA}" destId="{171AB777-7721-44D2-A14A-120925ED7041}" srcOrd="0" destOrd="0" presId="urn:microsoft.com/office/officeart/2008/layout/VerticalCurvedList"/>
    <dgm:cxn modelId="{040C43D4-F3C4-4ED1-A70A-6A3CB786BB95}" srcId="{5F1D5144-9996-4FF5-81BD-5F8C95224F42}" destId="{0682B562-B677-4B8B-92EA-1EA691536664}" srcOrd="5" destOrd="0" parTransId="{C6CB8A93-27E7-4083-93A8-23868EC33372}" sibTransId="{43EE805E-E53C-45CD-A8DF-5D302112C2C4}"/>
    <dgm:cxn modelId="{805AE7BE-0232-40D7-9B59-95AF51922B8D}" type="presOf" srcId="{898AB8E7-1297-4277-8F09-88E2D98FC7C1}" destId="{376516E8-35E1-4E6B-91E5-85002178564E}" srcOrd="0" destOrd="0" presId="urn:microsoft.com/office/officeart/2008/layout/VerticalCurvedList"/>
    <dgm:cxn modelId="{D7E843A3-A943-4636-81BF-3BD3C82D21FF}" srcId="{5F1D5144-9996-4FF5-81BD-5F8C95224F42}" destId="{C84975BF-6B6E-4D2B-B4B8-EA4F90DE1846}" srcOrd="4" destOrd="0" parTransId="{F4714A3D-C7D0-42EB-820F-5CF0BA7515F5}" sibTransId="{D0BA43A6-DA85-4641-B1D5-29B8CD21D351}"/>
    <dgm:cxn modelId="{E54B1581-58FD-42AD-8D79-0B487D5E2A2C}" type="presOf" srcId="{FB7AA42F-C05D-4DAF-988E-C62C4F0E0CE1}" destId="{B3027FED-3AD3-43C9-B3A2-2BE1A699ED7C}" srcOrd="0" destOrd="0" presId="urn:microsoft.com/office/officeart/2008/layout/VerticalCurvedList"/>
    <dgm:cxn modelId="{6BD1A3C6-4F5F-4120-BF19-86BA41673EDC}" type="presOf" srcId="{5F1D5144-9996-4FF5-81BD-5F8C95224F42}" destId="{50618385-9AE3-41A0-B4FF-DCE00B1D3663}" srcOrd="0" destOrd="0" presId="urn:microsoft.com/office/officeart/2008/layout/VerticalCurvedList"/>
    <dgm:cxn modelId="{95544C58-9877-4441-82EF-BF1153C94982}" type="presOf" srcId="{C84975BF-6B6E-4D2B-B4B8-EA4F90DE1846}" destId="{0D6D1B4D-E2FF-460C-9E3C-91363EA46BE6}" srcOrd="0" destOrd="0" presId="urn:microsoft.com/office/officeart/2008/layout/VerticalCurvedList"/>
    <dgm:cxn modelId="{6655903B-7F12-469F-B069-CCC10DC77986}" srcId="{5F1D5144-9996-4FF5-81BD-5F8C95224F42}" destId="{2DD70670-423F-4331-B473-391EFE138201}" srcOrd="2" destOrd="0" parTransId="{DA7A5D78-B824-4AC9-94C3-E366E92F131A}" sibTransId="{58DB3BB4-D332-4CFD-BB68-7648213CCD02}"/>
    <dgm:cxn modelId="{FCAF3116-E126-43EB-BC24-9821F96A16C2}" srcId="{5F1D5144-9996-4FF5-81BD-5F8C95224F42}" destId="{F2B876D8-8F43-4EBD-BC47-E57AD3B727AA}" srcOrd="1" destOrd="0" parTransId="{5DB38B93-792E-468E-8E19-4C28D0879376}" sibTransId="{2EE5FDDA-89E0-43F9-B447-B0BAC724AC5E}"/>
    <dgm:cxn modelId="{7305E12D-BD26-445D-8CE4-88C53C47A03A}" srcId="{5F1D5144-9996-4FF5-81BD-5F8C95224F42}" destId="{FB7AA42F-C05D-4DAF-988E-C62C4F0E0CE1}" srcOrd="0" destOrd="0" parTransId="{66A40A62-A2E6-43F5-B7EC-BDA9E009447D}" sibTransId="{898AB8E7-1297-4277-8F09-88E2D98FC7C1}"/>
    <dgm:cxn modelId="{389B3409-0619-47E7-87A6-2D74BE0FDB78}" type="presOf" srcId="{0682B562-B677-4B8B-92EA-1EA691536664}" destId="{72030B6F-5AFB-4978-9185-127475FF3E0B}" srcOrd="0" destOrd="0" presId="urn:microsoft.com/office/officeart/2008/layout/VerticalCurvedList"/>
    <dgm:cxn modelId="{06BBE35D-CB09-46E4-BCF2-90DE86D11BBB}" srcId="{5F1D5144-9996-4FF5-81BD-5F8C95224F42}" destId="{574C15DD-292D-4E04-BE65-EF94EB27421A}" srcOrd="3" destOrd="0" parTransId="{C7437943-E095-4830-BB71-56BD9B4F9352}" sibTransId="{FD719183-5733-43EA-8430-B513B9580F57}"/>
    <dgm:cxn modelId="{539C0503-C1D2-44C9-8D18-A769A5928CAE}" type="presOf" srcId="{574C15DD-292D-4E04-BE65-EF94EB27421A}" destId="{D3CD091A-41E8-4DB6-9133-262D4A8C43C2}" srcOrd="0" destOrd="0" presId="urn:microsoft.com/office/officeart/2008/layout/VerticalCurvedList"/>
    <dgm:cxn modelId="{05557841-C7EC-41AB-9C4E-40403D27F426}" type="presOf" srcId="{2DD70670-423F-4331-B473-391EFE138201}" destId="{FADDCA01-A399-497B-982C-9236998AEF5F}" srcOrd="0" destOrd="0" presId="urn:microsoft.com/office/officeart/2008/layout/VerticalCurvedList"/>
    <dgm:cxn modelId="{CC0C8D13-87CA-427B-864C-6A4714B53375}" type="presParOf" srcId="{50618385-9AE3-41A0-B4FF-DCE00B1D3663}" destId="{3F2D1D43-659D-4584-8E92-8842115AC75A}" srcOrd="0" destOrd="0" presId="urn:microsoft.com/office/officeart/2008/layout/VerticalCurvedList"/>
    <dgm:cxn modelId="{36FC7E36-C31A-42FE-B778-5C9B420D35BA}" type="presParOf" srcId="{3F2D1D43-659D-4584-8E92-8842115AC75A}" destId="{C675B8C8-BA1C-4B92-BCAD-5961F18D0D20}" srcOrd="0" destOrd="0" presId="urn:microsoft.com/office/officeart/2008/layout/VerticalCurvedList"/>
    <dgm:cxn modelId="{EA1CA240-36BA-42E2-8190-3FB7D2383D9E}" type="presParOf" srcId="{C675B8C8-BA1C-4B92-BCAD-5961F18D0D20}" destId="{C65A940D-000B-4A37-9677-0038C8AFDE59}" srcOrd="0" destOrd="0" presId="urn:microsoft.com/office/officeart/2008/layout/VerticalCurvedList"/>
    <dgm:cxn modelId="{E2A6A2C5-1221-4E58-AE47-B5220298A983}" type="presParOf" srcId="{C675B8C8-BA1C-4B92-BCAD-5961F18D0D20}" destId="{376516E8-35E1-4E6B-91E5-85002178564E}" srcOrd="1" destOrd="0" presId="urn:microsoft.com/office/officeart/2008/layout/VerticalCurvedList"/>
    <dgm:cxn modelId="{C5EAACE1-E3CE-4954-BC24-88D2B96F5554}" type="presParOf" srcId="{C675B8C8-BA1C-4B92-BCAD-5961F18D0D20}" destId="{A54D53F9-2276-4339-A3A9-F9546B18C905}" srcOrd="2" destOrd="0" presId="urn:microsoft.com/office/officeart/2008/layout/VerticalCurvedList"/>
    <dgm:cxn modelId="{AF94A816-696E-4450-962A-5DFC4BBC264A}" type="presParOf" srcId="{C675B8C8-BA1C-4B92-BCAD-5961F18D0D20}" destId="{A67A75ED-8B9A-44FE-8E3A-F3499B51C024}" srcOrd="3" destOrd="0" presId="urn:microsoft.com/office/officeart/2008/layout/VerticalCurvedList"/>
    <dgm:cxn modelId="{F7978391-0EB9-4598-8178-BB0F42933C0B}" type="presParOf" srcId="{3F2D1D43-659D-4584-8E92-8842115AC75A}" destId="{B3027FED-3AD3-43C9-B3A2-2BE1A699ED7C}" srcOrd="1" destOrd="0" presId="urn:microsoft.com/office/officeart/2008/layout/VerticalCurvedList"/>
    <dgm:cxn modelId="{FFC53887-AA64-4ADE-81E5-41FC7EC95F7F}" type="presParOf" srcId="{3F2D1D43-659D-4584-8E92-8842115AC75A}" destId="{FF0E2102-6C44-4D6F-8599-50BEF980A7A5}" srcOrd="2" destOrd="0" presId="urn:microsoft.com/office/officeart/2008/layout/VerticalCurvedList"/>
    <dgm:cxn modelId="{B95E1BC1-1264-4CE4-8D6D-6EC9FBE55931}" type="presParOf" srcId="{FF0E2102-6C44-4D6F-8599-50BEF980A7A5}" destId="{5974B59A-7BAF-4A56-B9E9-210C526D315B}" srcOrd="0" destOrd="0" presId="urn:microsoft.com/office/officeart/2008/layout/VerticalCurvedList"/>
    <dgm:cxn modelId="{45A72EC0-168D-44ED-B93E-AA6CCB61739E}" type="presParOf" srcId="{3F2D1D43-659D-4584-8E92-8842115AC75A}" destId="{171AB777-7721-44D2-A14A-120925ED7041}" srcOrd="3" destOrd="0" presId="urn:microsoft.com/office/officeart/2008/layout/VerticalCurvedList"/>
    <dgm:cxn modelId="{CE1CEB47-64D5-4600-8580-8304C8B5013B}" type="presParOf" srcId="{3F2D1D43-659D-4584-8E92-8842115AC75A}" destId="{EAA9415A-FFED-48B3-879D-322BD20597FC}" srcOrd="4" destOrd="0" presId="urn:microsoft.com/office/officeart/2008/layout/VerticalCurvedList"/>
    <dgm:cxn modelId="{06396DEF-D28D-4106-B472-357420699A2B}" type="presParOf" srcId="{EAA9415A-FFED-48B3-879D-322BD20597FC}" destId="{D179FE36-9E92-4632-945D-DCE58583C91A}" srcOrd="0" destOrd="0" presId="urn:microsoft.com/office/officeart/2008/layout/VerticalCurvedList"/>
    <dgm:cxn modelId="{0B0F7AD0-C093-4585-8E52-BDC2318982E5}" type="presParOf" srcId="{3F2D1D43-659D-4584-8E92-8842115AC75A}" destId="{FADDCA01-A399-497B-982C-9236998AEF5F}" srcOrd="5" destOrd="0" presId="urn:microsoft.com/office/officeart/2008/layout/VerticalCurvedList"/>
    <dgm:cxn modelId="{78A08866-9B82-4018-8621-6CB7AED6466E}" type="presParOf" srcId="{3F2D1D43-659D-4584-8E92-8842115AC75A}" destId="{3E92DF4B-735F-4DB5-875C-72F471AA59DA}" srcOrd="6" destOrd="0" presId="urn:microsoft.com/office/officeart/2008/layout/VerticalCurvedList"/>
    <dgm:cxn modelId="{9AA0C799-B447-48AF-8088-7AFAE70DE465}" type="presParOf" srcId="{3E92DF4B-735F-4DB5-875C-72F471AA59DA}" destId="{4CACCA2C-9C86-4779-BFC1-20E8348B1D92}" srcOrd="0" destOrd="0" presId="urn:microsoft.com/office/officeart/2008/layout/VerticalCurvedList"/>
    <dgm:cxn modelId="{19D40422-398B-4B6C-BC80-D955F7A2C3B0}" type="presParOf" srcId="{3F2D1D43-659D-4584-8E92-8842115AC75A}" destId="{D3CD091A-41E8-4DB6-9133-262D4A8C43C2}" srcOrd="7" destOrd="0" presId="urn:microsoft.com/office/officeart/2008/layout/VerticalCurvedList"/>
    <dgm:cxn modelId="{C6D165DB-5485-4F19-8A4F-4369F03D7742}" type="presParOf" srcId="{3F2D1D43-659D-4584-8E92-8842115AC75A}" destId="{F61FD925-A4CF-48C8-9DC0-81E2D2A0DDF9}" srcOrd="8" destOrd="0" presId="urn:microsoft.com/office/officeart/2008/layout/VerticalCurvedList"/>
    <dgm:cxn modelId="{5217A494-4B2A-47F1-9DB9-69318E007F13}" type="presParOf" srcId="{F61FD925-A4CF-48C8-9DC0-81E2D2A0DDF9}" destId="{A2F6966B-1846-4A34-A504-1D14188496A1}" srcOrd="0" destOrd="0" presId="urn:microsoft.com/office/officeart/2008/layout/VerticalCurvedList"/>
    <dgm:cxn modelId="{8B61481B-738C-4841-9C87-C2D79FB0BF95}" type="presParOf" srcId="{3F2D1D43-659D-4584-8E92-8842115AC75A}" destId="{0D6D1B4D-E2FF-460C-9E3C-91363EA46BE6}" srcOrd="9" destOrd="0" presId="urn:microsoft.com/office/officeart/2008/layout/VerticalCurvedList"/>
    <dgm:cxn modelId="{07299EB8-FB98-4BC6-AA7B-C67450754E16}" type="presParOf" srcId="{3F2D1D43-659D-4584-8E92-8842115AC75A}" destId="{B8EE467A-33DD-45A7-88C3-3B4B3E57F098}" srcOrd="10" destOrd="0" presId="urn:microsoft.com/office/officeart/2008/layout/VerticalCurvedList"/>
    <dgm:cxn modelId="{C1FA0AF2-E583-41A2-A0D5-A6E06CEBBC51}" type="presParOf" srcId="{B8EE467A-33DD-45A7-88C3-3B4B3E57F098}" destId="{A668BEBD-458D-4B3A-9F15-304C674EE1C8}" srcOrd="0" destOrd="0" presId="urn:microsoft.com/office/officeart/2008/layout/VerticalCurvedList"/>
    <dgm:cxn modelId="{94038489-5C64-4193-A0BC-96E663FE5FDE}" type="presParOf" srcId="{3F2D1D43-659D-4584-8E92-8842115AC75A}" destId="{72030B6F-5AFB-4978-9185-127475FF3E0B}" srcOrd="11" destOrd="0" presId="urn:microsoft.com/office/officeart/2008/layout/VerticalCurvedList"/>
    <dgm:cxn modelId="{13E4AF24-7AF0-4F2E-B0FB-91CC3D9CA8E7}" type="presParOf" srcId="{3F2D1D43-659D-4584-8E92-8842115AC75A}" destId="{49D93655-827D-461D-AF1E-F765598AAA55}" srcOrd="12" destOrd="0" presId="urn:microsoft.com/office/officeart/2008/layout/VerticalCurvedList"/>
    <dgm:cxn modelId="{C30F1DBA-2D4A-4131-B07B-28BCA1BFEB11}" type="presParOf" srcId="{49D93655-827D-461D-AF1E-F765598AAA55}" destId="{8EAF113A-B0EE-4C51-8B32-BAA91BB033C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1" name="Rectangle 3"/>
          <p:cNvSpPr>
            <a:spLocks noGrp="1" noChangeArrowheads="1"/>
          </p:cNvSpPr>
          <p:nvPr>
            <p:ph type="dt" sz="quarter" idx="1"/>
          </p:nvPr>
        </p:nvSpPr>
        <p:spPr bwMode="auto">
          <a:xfrm>
            <a:off x="3883396" y="193692"/>
            <a:ext cx="2974610"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2" name="Rectangle 4"/>
          <p:cNvSpPr>
            <a:spLocks noGrp="1" noChangeArrowheads="1"/>
          </p:cNvSpPr>
          <p:nvPr>
            <p:ph type="ftr" sz="quarter" idx="2"/>
          </p:nvPr>
        </p:nvSpPr>
        <p:spPr bwMode="auto">
          <a:xfrm>
            <a:off x="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6899" eaLnBrk="0" hangingPunct="0">
              <a:lnSpc>
                <a:spcPct val="100000"/>
              </a:lnSpc>
              <a:spcBef>
                <a:spcPct val="50000"/>
              </a:spcBef>
              <a:buSzTx/>
              <a:buFontTx/>
              <a:buNone/>
              <a:defRPr sz="1800">
                <a:cs typeface="+mn-cs"/>
              </a:defRPr>
            </a:lvl1pPr>
          </a:lstStyle>
          <a:p>
            <a:pPr>
              <a:defRPr/>
            </a:pPr>
            <a:endParaRPr lang="en-US" dirty="0"/>
          </a:p>
        </p:txBody>
      </p:sp>
      <p:sp>
        <p:nvSpPr>
          <p:cNvPr id="631813" name="Rectangle 5"/>
          <p:cNvSpPr>
            <a:spLocks noGrp="1" noChangeArrowheads="1"/>
          </p:cNvSpPr>
          <p:nvPr>
            <p:ph type="sldNum" sz="quarter" idx="3"/>
          </p:nvPr>
        </p:nvSpPr>
        <p:spPr bwMode="auto">
          <a:xfrm>
            <a:off x="3883396" y="8825746"/>
            <a:ext cx="297461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6899" eaLnBrk="0" hangingPunct="0">
              <a:lnSpc>
                <a:spcPct val="100000"/>
              </a:lnSpc>
              <a:spcBef>
                <a:spcPct val="50000"/>
              </a:spcBef>
              <a:buSzTx/>
              <a:buFontTx/>
              <a:buNone/>
              <a:defRPr sz="1800">
                <a:cs typeface="+mn-cs"/>
              </a:defRPr>
            </a:lvl1pPr>
          </a:lstStyle>
          <a:p>
            <a:pPr>
              <a:defRPr/>
            </a:pPr>
            <a:fld id="{C224D01B-42C8-497E-8FA1-9576DCC67020}" type="slidenum">
              <a:rPr lang="en-US"/>
              <a:pPr>
                <a:defRPr/>
              </a:pPr>
              <a:t>‹#›</a:t>
            </a:fld>
            <a:endParaRPr lang="en-US" dirty="0"/>
          </a:p>
        </p:txBody>
      </p:sp>
    </p:spTree>
    <p:extLst>
      <p:ext uri="{BB962C8B-B14F-4D97-AF65-F5344CB8AC3E}">
        <p14:creationId xmlns:p14="http://schemas.microsoft.com/office/powerpoint/2010/main" val="4062340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3" name="Rectangle 3"/>
          <p:cNvSpPr>
            <a:spLocks noGrp="1" noChangeArrowheads="1"/>
          </p:cNvSpPr>
          <p:nvPr>
            <p:ph type="dt" idx="1"/>
          </p:nvPr>
        </p:nvSpPr>
        <p:spPr bwMode="auto">
          <a:xfrm>
            <a:off x="3883396" y="1"/>
            <a:ext cx="2974610" cy="454716"/>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08075" y="708025"/>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28690" y="4422959"/>
            <a:ext cx="5000625" cy="4166117"/>
          </a:xfrm>
          <a:prstGeom prst="rect">
            <a:avLst/>
          </a:prstGeom>
          <a:noFill/>
          <a:ln w="9525">
            <a:noFill/>
            <a:miter lim="800000"/>
            <a:headEnd/>
            <a:tailEnd/>
          </a:ln>
          <a:effectLst/>
        </p:spPr>
        <p:txBody>
          <a:bodyPr vert="horz" wrap="square" lIns="92541" tIns="46272" rIns="92541" bIns="462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defTabSz="908365" eaLnBrk="0" hangingPunct="0">
              <a:lnSpc>
                <a:spcPct val="100000"/>
              </a:lnSpc>
              <a:spcBef>
                <a:spcPct val="0"/>
              </a:spcBef>
              <a:buSzTx/>
              <a:buFontTx/>
              <a:buNone/>
              <a:defRPr sz="180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3396" y="8841686"/>
            <a:ext cx="2974610" cy="454716"/>
          </a:xfrm>
          <a:prstGeom prst="rect">
            <a:avLst/>
          </a:prstGeom>
          <a:noFill/>
          <a:ln w="9525">
            <a:noFill/>
            <a:miter lim="800000"/>
            <a:headEnd/>
            <a:tailEnd/>
          </a:ln>
          <a:effectLst/>
        </p:spPr>
        <p:txBody>
          <a:bodyPr vert="horz" wrap="square" lIns="92541" tIns="46272" rIns="92541" bIns="46272" numCol="1" anchor="b" anchorCtr="0" compatLnSpc="1">
            <a:prstTxWarp prst="textNoShape">
              <a:avLst/>
            </a:prstTxWarp>
          </a:bodyPr>
          <a:lstStyle>
            <a:lvl1pPr algn="r" defTabSz="908365" eaLnBrk="0" hangingPunct="0">
              <a:lnSpc>
                <a:spcPct val="100000"/>
              </a:lnSpc>
              <a:spcBef>
                <a:spcPct val="0"/>
              </a:spcBef>
              <a:buSzTx/>
              <a:buFontTx/>
              <a:buNone/>
              <a:defRPr sz="1800">
                <a:cs typeface="+mn-cs"/>
              </a:defRPr>
            </a:lvl1pPr>
          </a:lstStyle>
          <a:p>
            <a:pPr>
              <a:defRPr/>
            </a:pPr>
            <a:fld id="{0A2EA4F6-61E5-4A91-98AE-2056DF8CE19B}" type="slidenum">
              <a:rPr lang="en-US"/>
              <a:pPr>
                <a:defRPr/>
              </a:pPr>
              <a:t>‹#›</a:t>
            </a:fld>
            <a:endParaRPr lang="en-US" dirty="0"/>
          </a:p>
        </p:txBody>
      </p:sp>
    </p:spTree>
    <p:extLst>
      <p:ext uri="{BB962C8B-B14F-4D97-AF65-F5344CB8AC3E}">
        <p14:creationId xmlns:p14="http://schemas.microsoft.com/office/powerpoint/2010/main" val="343808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67D2754-7CD9-48EF-85B4-662B80ECFA8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9439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000000"/>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102158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939369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3206436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3810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07669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36616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0"/>
              </a:spcBef>
              <a:spcAft>
                <a:spcPts val="0"/>
              </a:spcAft>
              <a:buClrTx/>
              <a:buSzTx/>
              <a:buFont typeface="+mj-lt"/>
              <a:buNone/>
              <a:tabLst/>
              <a:defRPr/>
            </a:pPr>
            <a:endParaRPr lang="en-US" sz="1200" baseline="0" dirty="0" smtClean="0">
              <a:cs typeface="Arial" charset="0"/>
            </a:endParaRPr>
          </a:p>
        </p:txBody>
      </p:sp>
      <p:sp>
        <p:nvSpPr>
          <p:cNvPr id="4" name="Slide Number Placeholder 3"/>
          <p:cNvSpPr>
            <a:spLocks noGrp="1"/>
          </p:cNvSpPr>
          <p:nvPr>
            <p:ph type="sldNum" sz="quarter" idx="10"/>
          </p:nvPr>
        </p:nvSpPr>
        <p:spPr/>
        <p:txBody>
          <a:bodyPr/>
          <a:lstStyle/>
          <a:p>
            <a:pPr>
              <a:defRPr/>
            </a:pPr>
            <a:fld id="{DBB15372-5EB0-4BEC-B29D-70FFC27E7E08}"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498780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929314" y="8841686"/>
            <a:ext cx="928691" cy="454716"/>
          </a:xfrm>
        </p:spPr>
        <p:txBody>
          <a:bodyPr/>
          <a:lstStyle/>
          <a:p>
            <a:pPr>
              <a:defRPr/>
            </a:pPr>
            <a:fld id="{0A2EA4F6-61E5-4A91-98AE-2056DF8CE19B}" type="slidenum">
              <a:rPr lang="en-US" smtClean="0"/>
              <a:pPr>
                <a:defRPr/>
              </a:pPr>
              <a:t>23</a:t>
            </a:fld>
            <a:endParaRPr lang="en-US" dirty="0"/>
          </a:p>
        </p:txBody>
      </p:sp>
    </p:spTree>
    <p:extLst>
      <p:ext uri="{BB962C8B-B14F-4D97-AF65-F5344CB8AC3E}">
        <p14:creationId xmlns:p14="http://schemas.microsoft.com/office/powerpoint/2010/main" val="40902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sz="1200" i="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365072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5</a:t>
            </a:fld>
            <a:endParaRPr lang="en-US" dirty="0"/>
          </a:p>
        </p:txBody>
      </p:sp>
    </p:spTree>
    <p:extLst>
      <p:ext uri="{BB962C8B-B14F-4D97-AF65-F5344CB8AC3E}">
        <p14:creationId xmlns:p14="http://schemas.microsoft.com/office/powerpoint/2010/main" val="215249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6</a:t>
            </a:fld>
            <a:endParaRPr lang="en-US" dirty="0"/>
          </a:p>
        </p:txBody>
      </p:sp>
    </p:spTree>
    <p:extLst>
      <p:ext uri="{BB962C8B-B14F-4D97-AF65-F5344CB8AC3E}">
        <p14:creationId xmlns:p14="http://schemas.microsoft.com/office/powerpoint/2010/main" val="215249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DB3C6-93D1-4577-9C52-D1CF3BE2D855}" type="slidenum">
              <a:rPr lang="en-US" smtClean="0"/>
              <a:t>7</a:t>
            </a:fld>
            <a:endParaRPr lang="en-US" dirty="0"/>
          </a:p>
        </p:txBody>
      </p:sp>
    </p:spTree>
    <p:extLst>
      <p:ext uri="{BB962C8B-B14F-4D97-AF65-F5344CB8AC3E}">
        <p14:creationId xmlns:p14="http://schemas.microsoft.com/office/powerpoint/2010/main" val="273088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8</a:t>
            </a:fld>
            <a:endParaRPr lang="en-US" dirty="0"/>
          </a:p>
        </p:txBody>
      </p:sp>
    </p:spTree>
    <p:extLst>
      <p:ext uri="{BB962C8B-B14F-4D97-AF65-F5344CB8AC3E}">
        <p14:creationId xmlns:p14="http://schemas.microsoft.com/office/powerpoint/2010/main" val="356716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pPr>
                <a:defRPr/>
              </a:pPr>
              <a:t>9</a:t>
            </a:fld>
            <a:endParaRPr lang="en-US" dirty="0"/>
          </a:p>
        </p:txBody>
      </p:sp>
    </p:spTree>
    <p:extLst>
      <p:ext uri="{BB962C8B-B14F-4D97-AF65-F5344CB8AC3E}">
        <p14:creationId xmlns:p14="http://schemas.microsoft.com/office/powerpoint/2010/main" val="356716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04560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2EA4F6-61E5-4A91-98AE-2056DF8CE19B}"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058248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6.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7.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8.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0.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1.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42.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9.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4.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6.xml"/></Relationships>
</file>

<file path=ppt/slideLayouts/_rels/slideLayout21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7.xml"/></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9.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5.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7.xml"/><Relationship Id="rId1" Type="http://schemas.openxmlformats.org/officeDocument/2006/relationships/tags" Target="../tags/tag67.xml"/></Relationships>
</file>

<file path=ppt/slideLayouts/_rels/slideLayout2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9.xml"/></Relationships>
</file>

<file path=ppt/slideLayouts/_rels/slideLayout25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0.xml"/></Relationships>
</file>

<file path=ppt/slideLayouts/_rels/slideLayout2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7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6.xml"/></Relationships>
</file>

<file path=ppt/slideLayouts/_rels/slideLayout26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8.xml"/></Relationships>
</file>

<file path=ppt/slideLayouts/_rels/slideLayout2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9.xml"/></Relationships>
</file>

<file path=ppt/slideLayouts/_rels/slideLayout2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80.xml"/></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5.xml"/></Relationships>
</file>

<file path=ppt/slideLayouts/_rels/slideLayout2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9.xml"/><Relationship Id="rId1" Type="http://schemas.openxmlformats.org/officeDocument/2006/relationships/tags" Target="../tags/tag87.xml"/></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8.xml"/></Relationships>
</file>

<file path=ppt/slideLayouts/_rels/slideLayout32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89.xml"/></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4.xml"/></Relationships>
</file>

<file path=ppt/slideLayouts/_rels/slideLayout32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9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1.xml"/><Relationship Id="rId1" Type="http://schemas.openxmlformats.org/officeDocument/2006/relationships/tags" Target="../tags/tag9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01.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10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07.xml"/></Relationships>
</file>

<file path=ppt/slideLayouts/_rels/slideLayout40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0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09.xml"/></Relationships>
</file>

<file path=ppt/slideLayouts/_rels/slideLayout43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110.xml"/></Relationships>
</file>

<file path=ppt/slideLayouts/_rels/slideLayout43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5.xml"/></Relationships>
</file>

<file path=ppt/slideLayouts/_rels/slideLayout43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6.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7.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11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3.xml"/></Relationships>
</file>

<file path=ppt/slideLayouts/_rels/slideLayout4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5.xml"/></Relationships>
</file>

<file path=ppt/slideLayouts/_rels/slideLayout51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6.xml"/></Relationships>
</file>

<file path=ppt/slideLayouts/_rels/slideLayout517.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12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83875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9670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9399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2434435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5975694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128119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341037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2164704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16943253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3520210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2325357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3277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692198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911261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558702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40036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9384303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1291872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3029176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28600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8047236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03752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68296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318418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876878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7732105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074010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3511518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62526857"/>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1125430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019369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952217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44676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6274548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713239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667269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4540934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5310442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75847219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8574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2459233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13954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2820865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582554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9020698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3684064"/>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4313732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358857159"/>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0277436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753428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5371234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947371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5382020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661293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0316281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97526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713388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5019222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3620953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6587517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7789373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073578694"/>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9708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6770111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0479163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11045564"/>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588086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68038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79189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29716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8587675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821839"/>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098249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056507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428653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7694678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2853168"/>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89437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9883187"/>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90570988"/>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57647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1818602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785814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66426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485687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4382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43895695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4855009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60645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5203990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638558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17384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8184045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19236308"/>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887464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54879915"/>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66918206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89295010"/>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9311266"/>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794537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05898605"/>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53109"/>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682928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305726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3628187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7252340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24031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2649165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045609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2488861"/>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398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chemeClr val="tx1"/>
              </a:buClr>
              <a:buSzPct val="80000"/>
              <a:buFont typeface="Wingdings" pitchFamily="2" charset="2"/>
              <a:buNone/>
              <a:defRPr/>
            </a:pPr>
            <a:endParaRPr lang="en-US" sz="1000" dirty="0">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99827790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206257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9276632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23200221"/>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570825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516709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20114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8488301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808892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9255838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135262"/>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114692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60126816"/>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0127314"/>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8239516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478098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1777620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530396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5418970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88744599"/>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7343113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3741349"/>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42546525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5134351"/>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0214616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5182599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048226545"/>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97749421"/>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98944959"/>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236794"/>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320444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9164791"/>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7182725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57468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142485"/>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486941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8351372"/>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0206017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5451318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7218216"/>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6012319"/>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7472475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611033"/>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58479245"/>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30519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4119748441"/>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25652328"/>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9171351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294174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709321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4256307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645451"/>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090653458"/>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42216747"/>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5032596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033087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8259793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88687304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7706728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1268276"/>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3857021"/>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1006886174"/>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5260449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247744468"/>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8708770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223494967"/>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5852091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7719240"/>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99408959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090526124"/>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8426781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6340520"/>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83313681"/>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60030673"/>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563170"/>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3791152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9107782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66996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14169568"/>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640132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442374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133923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64597621"/>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320307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9035651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67877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451114"/>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677493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495162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35250688"/>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3891808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518063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873843"/>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381907152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61151487"/>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346097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48689294"/>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9273581"/>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20417968"/>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637752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9893213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75366982"/>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0232757"/>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3886621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9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88802112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188040963"/>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24553507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823132"/>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2269114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4689344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93351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90697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6560211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944744"/>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87750359"/>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45781"/>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16458023"/>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322227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1133392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9034520"/>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604260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0044599"/>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762809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84221875"/>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125054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22884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14290437"/>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8510574"/>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0987464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571139"/>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410409"/>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458473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20449042"/>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9237417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cs typeface="+mn-cs"/>
            </a:endParaRPr>
          </a:p>
        </p:txBody>
      </p:sp>
      <p:sp>
        <p:nvSpPr>
          <p:cNvPr id="6" name="Text Box 9"/>
          <p:cNvSpPr txBox="1">
            <a:spLocks noChangeArrowheads="1"/>
          </p:cNvSpPr>
          <p:nvPr/>
        </p:nvSpPr>
        <p:spPr bwMode="gray">
          <a:xfrm>
            <a:off x="892175" y="4756150"/>
            <a:ext cx="1585913" cy="201613"/>
          </a:xfrm>
          <a:prstGeom prst="rect">
            <a:avLst/>
          </a:prstGeom>
          <a:noFill/>
          <a:ln w="12700" cap="rnd" algn="ctr">
            <a:noFill/>
            <a:miter lim="800000"/>
            <a:headEnd/>
            <a:tailEnd/>
          </a:ln>
          <a:effectLst/>
        </p:spPr>
        <p:txBody>
          <a:bodyPr wrap="none" lIns="0" tIns="0" rIns="0" bIns="0">
            <a:spAutoFit/>
          </a:bodyPr>
          <a:lstStyle/>
          <a:p>
            <a:pPr eaLnBrk="0" hangingPunct="0">
              <a:lnSpc>
                <a:spcPct val="110000"/>
              </a:lnSpc>
              <a:defRPr/>
            </a:pPr>
            <a:r>
              <a:rPr lang="en-GB" sz="1200" dirty="0">
                <a:solidFill>
                  <a:srgbClr val="000000"/>
                </a:solidFill>
                <a:cs typeface="+mn-cs"/>
              </a:rPr>
              <a:t>Deloitte Consulting LLP</a:t>
            </a: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3188832425"/>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4692601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588300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80549488"/>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19829015"/>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94012978"/>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2684357729"/>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3472290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9744977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510752427"/>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5193309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848703780"/>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10397374"/>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98885995"/>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322901"/>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8466230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17257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343542612"/>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37492552"/>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0238480"/>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95721113"/>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531464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2013540354"/>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30937658"/>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86556502"/>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5882054"/>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0476000"/>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80389340"/>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0064542"/>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1853055"/>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87903621"/>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4660492"/>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021440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EL_COL"/>
          <p:cNvPicPr>
            <a:picLocks noChangeAspect="1" noChangeArrowheads="1"/>
          </p:cNvPicPr>
          <p:nvPr userDrawn="1">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gray">
          <a:xfrm>
            <a:off x="395288"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851685"/>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59615"/>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118764847"/>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765613170"/>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72711927"/>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608614300"/>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535146832"/>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29154079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8357408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26235667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13" y="865564"/>
            <a:ext cx="7772400" cy="562786"/>
          </a:xfrm>
        </p:spPr>
        <p:txBody>
          <a:bodyPr>
            <a:noAutofit/>
          </a:bodyPr>
          <a:lstStyle>
            <a:lvl1pPr algn="l">
              <a:defRPr sz="2400" b="0"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4713" y="1539569"/>
            <a:ext cx="8631441" cy="4480231"/>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Tree>
    <p:extLst>
      <p:ext uri="{BB962C8B-B14F-4D97-AF65-F5344CB8AC3E}">
        <p14:creationId xmlns:p14="http://schemas.microsoft.com/office/powerpoint/2010/main" val="22598017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cs typeface="+mn-cs"/>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cs typeface="+mn-cs"/>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009768030"/>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8489241"/>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prstClr val="white"/>
              </a:solidFill>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ext Box 5"/>
          <p:cNvSpPr txBox="1">
            <a:spLocks noChangeArrowheads="1"/>
          </p:cNvSpPr>
          <p:nvPr userDrawn="1">
            <p:custDataLst>
              <p:tags r:id="rId1"/>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prstClr val="black"/>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prstClr val="black"/>
                </a:buClr>
                <a:buSzPct val="65000"/>
                <a:buFont typeface="Wingdings" pitchFamily="2" charset="2"/>
                <a:buNone/>
                <a:defRPr/>
              </a:pPr>
              <a:t>‹#›</a:t>
            </a:fld>
            <a:r>
              <a:rPr lang="en-US" sz="900" dirty="0">
                <a:solidFill>
                  <a:srgbClr val="000000"/>
                </a:solidFill>
              </a:rPr>
              <a:t> -</a:t>
            </a:r>
          </a:p>
        </p:txBody>
      </p:sp>
    </p:spTree>
    <p:extLst>
      <p:ext uri="{BB962C8B-B14F-4D97-AF65-F5344CB8AC3E}">
        <p14:creationId xmlns:p14="http://schemas.microsoft.com/office/powerpoint/2010/main" val="3565359144"/>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786636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7955292"/>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9550717"/>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9571312"/>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45274276"/>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5327084"/>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9559648"/>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4"/>
            <a:ext cx="2057400" cy="4520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5704"/>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372446"/>
            <a:ext cx="1752600" cy="369332"/>
          </a:xfrm>
          <a:prstGeom prst="rect">
            <a:avLst/>
          </a:prstGeom>
          <a:noFill/>
        </p:spPr>
        <p:txBody>
          <a:bodyPr wrap="square" rtlCol="0">
            <a:spAutoFit/>
          </a:bodyPr>
          <a:lstStyle/>
          <a:p>
            <a:pPr fontAlgn="auto">
              <a:spcBef>
                <a:spcPts val="0"/>
              </a:spcBef>
              <a:spcAft>
                <a:spcPts val="0"/>
              </a:spcAft>
            </a:pPr>
            <a:endParaRPr lang="en-US" sz="1800" dirty="0">
              <a:solidFill>
                <a:prstClr val="black"/>
              </a:solidFill>
              <a:latin typeface="Century Gothic"/>
            </a:endParaRPr>
          </a:p>
        </p:txBody>
      </p:sp>
    </p:spTree>
    <p:extLst>
      <p:ext uri="{BB962C8B-B14F-4D97-AF65-F5344CB8AC3E}">
        <p14:creationId xmlns:p14="http://schemas.microsoft.com/office/powerpoint/2010/main" val="8876441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300989050"/>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cSld name="Title, Bullets">
    <p:spTree>
      <p:nvGrpSpPr>
        <p:cNvPr id="1" name=""/>
        <p:cNvGrpSpPr/>
        <p:nvPr/>
      </p:nvGrpSpPr>
      <p:grpSpPr>
        <a:xfrm>
          <a:off x="0" y="0"/>
          <a:ext cx="0" cy="0"/>
          <a:chOff x="0" y="0"/>
          <a:chExt cx="0" cy="0"/>
        </a:xfrm>
      </p:grpSpPr>
      <p:sp>
        <p:nvSpPr>
          <p:cNvPr id="2" name="Title 1"/>
          <p:cNvSpPr>
            <a:spLocks noGrp="1"/>
          </p:cNvSpPr>
          <p:nvPr>
            <p:ph type="title"/>
          </p:nvPr>
        </p:nvSpPr>
        <p:spPr>
          <a:xfrm>
            <a:off x="400050" y="-3707"/>
            <a:ext cx="8343900" cy="77724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00050" y="1216025"/>
            <a:ext cx="8343900" cy="5073650"/>
          </a:xfrm>
        </p:spPr>
        <p:txBody>
          <a:bodyPr/>
          <a:lstStyle>
            <a:lvl1pPr marL="0" inden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3264924"/>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61165574"/>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702110724"/>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57748346"/>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576908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3987054"/>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367203"/>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1570467"/>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4246292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66788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3862512316"/>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0011211"/>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620523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894453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14887658"/>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9577821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11244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55563545"/>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49436599"/>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97654964"/>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471655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cs typeface="+mn-cs"/>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219169922"/>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0185069"/>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76696046"/>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2811295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28219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304748562"/>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58803781"/>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88391897"/>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7337053"/>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43591600"/>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35611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32117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4788115"/>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4249459"/>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73221078"/>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70176916"/>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42231027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96491820"/>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15455855"/>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95904067"/>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55335104"/>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667225"/>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603425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4414519"/>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22266251"/>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180295"/>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06776957"/>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5868087"/>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2152615"/>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5249235"/>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7858062"/>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63826558"/>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242466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1118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221994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08288238"/>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02963059"/>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42664389"/>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23317225"/>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558636"/>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684139870"/>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9921110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2505372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60405914"/>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086186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50618172"/>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80629340"/>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59812636"/>
      </p:ext>
    </p:extLst>
  </p:cSld>
  <p:clrMapOvr>
    <a:masterClrMapping/>
  </p:clrMapOvr>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50629351"/>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793661878"/>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6254939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677610458"/>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692266525"/>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58891387"/>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12927474"/>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3117698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476001"/>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26414078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867089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56951470"/>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8170683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4876888"/>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85997927"/>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7755239"/>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9133339"/>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89854569"/>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9866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20632187"/>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3433644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9447250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69775218"/>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6650673"/>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88261210"/>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681917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96463779"/>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40092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211821725"/>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386780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37088365"/>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58871953"/>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02636769"/>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324356905"/>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66930126"/>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74033982"/>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288288918"/>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755565228"/>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latin typeface="Aria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84457698"/>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6050" y="6395664"/>
            <a:ext cx="8851900" cy="454025"/>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smtClean="0"/>
              <a:t>This briefing is classified [OVERALL CLASSIFICATION]</a:t>
            </a:r>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3037308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1757804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7496860"/>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9360462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DD7DF9-8AB2-6843-A127-0B31BBBE26E4}"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6364104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2649701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7548904"/>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sz="2400" dirty="0">
              <a:solidFill>
                <a:prstClr val="black">
                  <a:tint val="75000"/>
                </a:prstClr>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sz="2400" dirty="0">
              <a:solidFill>
                <a:prstClr val="black">
                  <a:tint val="75000"/>
                </a:prstClr>
              </a:solidFill>
              <a:ea typeface="ＭＳ Ｐゴシック"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54637AC-DF02-4FE1-849A-EF3308F8B655}" type="slidenum">
              <a:rPr lang="en-US" sz="2400" smtClean="0">
                <a:solidFill>
                  <a:prstClr val="black">
                    <a:tint val="75000"/>
                  </a:prstClr>
                </a:solidFill>
                <a:ea typeface="ＭＳ Ｐゴシック" pitchFamily="34" charset="-128"/>
              </a:rPr>
              <a:pPr/>
              <a:t>‹#›</a:t>
            </a:fld>
            <a:endParaRPr lang="en-US" sz="2400" dirty="0">
              <a:solidFill>
                <a:prstClr val="black">
                  <a:tint val="75000"/>
                </a:prstClr>
              </a:solidFill>
              <a:ea typeface="ＭＳ Ｐゴシック" pitchFamily="34" charset="-128"/>
            </a:endParaRPr>
          </a:p>
        </p:txBody>
      </p:sp>
    </p:spTree>
    <p:extLst>
      <p:ext uri="{BB962C8B-B14F-4D97-AF65-F5344CB8AC3E}">
        <p14:creationId xmlns:p14="http://schemas.microsoft.com/office/powerpoint/2010/main" val="3437011519"/>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05780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5221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056301236"/>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75703751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16217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4189362"/>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7592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90303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860099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871412"/>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656424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1898168412"/>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9" y="381596"/>
            <a:ext cx="6533418"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300369978"/>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6758047"/>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3690832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36826826"/>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4266892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28857880"/>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9119014"/>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22687662"/>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75251284"/>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6832242"/>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7521153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77020779"/>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92228"/>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8414632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51628425"/>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91659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6979735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20417012"/>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0084026"/>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13457594"/>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6879396"/>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35293577"/>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7430374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716042"/>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566113"/>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118507868"/>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17606102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820109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12292793"/>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3749325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47476959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59362850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22545292"/>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79582116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2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3434451479"/>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7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2429998252"/>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8_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defRPr>
                <a:solidFill>
                  <a:schemeClr val="tx1"/>
                </a:solidFill>
              </a:defRPr>
            </a:lvl1pPr>
          </a:lstStyle>
          <a:p>
            <a:pPr lvl="0"/>
            <a:r>
              <a:rPr lang="en-US" dirty="0" smtClean="0"/>
              <a:t>Click to edit Master title style</a:t>
            </a:r>
          </a:p>
        </p:txBody>
      </p:sp>
    </p:spTree>
    <p:extLst>
      <p:ext uri="{BB962C8B-B14F-4D97-AF65-F5344CB8AC3E}">
        <p14:creationId xmlns:p14="http://schemas.microsoft.com/office/powerpoint/2010/main" val="605741146"/>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14437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325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60386618"/>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lvl2pPr>
            <a:lvl3pPr marL="461963" marR="0" indent="0" algn="l" defTabSz="457200" rtl="0" eaLnBrk="1" fontAlgn="auto" latinLnBrk="0" hangingPunct="1">
              <a:lnSpc>
                <a:spcPct val="100000"/>
              </a:lnSpc>
              <a:spcBef>
                <a:spcPts val="600"/>
              </a:spcBef>
              <a:spcAft>
                <a:spcPts val="600"/>
              </a:spcAft>
              <a:buClr>
                <a:srgbClr val="1F497D"/>
              </a:buClr>
              <a:buSzTx/>
              <a:buFont typeface="Symbol" pitchFamily="18" charset="2"/>
              <a:buNone/>
              <a:tabLst/>
              <a:defRPr sz="1600" baseline="0"/>
            </a:lvl3pPr>
            <a:lvl4pPr marL="1371600"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a:lvl4pPr>
            <a:lvl5pPr marL="2171700" marR="0" indent="-342900" algn="l" defTabSz="457200" rtl="0" eaLnBrk="1" fontAlgn="auto" latinLnBrk="0" hangingPunct="1">
              <a:lnSpc>
                <a:spcPct val="100000"/>
              </a:lnSpc>
              <a:spcBef>
                <a:spcPct val="20000"/>
              </a:spcBef>
              <a:spcAft>
                <a:spcPts val="0"/>
              </a:spcAft>
              <a:buClr>
                <a:srgbClr val="1F497D"/>
              </a:buClr>
              <a:buSzTx/>
              <a:buFont typeface="Wingdings" charset="2"/>
              <a:buChar char="§"/>
              <a:tabLst/>
              <a:defRPr sz="6000"/>
            </a:lvl5p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Click to edit Master text styles</a:t>
            </a:r>
          </a:p>
          <a:p>
            <a:pPr marL="227013" marR="0" lvl="1"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Second level</a:t>
            </a:r>
          </a:p>
          <a:p>
            <a:pPr marL="227013" marR="0" lvl="2"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smtClean="0">
                <a:ln>
                  <a:noFill/>
                </a:ln>
                <a:solidFill>
                  <a:prstClr val="black"/>
                </a:solidFill>
                <a:effectLst/>
                <a:uLnTx/>
                <a:uFillTx/>
                <a:latin typeface="Arial"/>
                <a:ea typeface="+mn-ea"/>
                <a:cs typeface="Arial"/>
              </a:rPr>
              <a:t>Third level</a:t>
            </a:r>
          </a:p>
        </p:txBody>
      </p:sp>
      <p:sp>
        <p:nvSpPr>
          <p:cNvPr id="6" name="Slide Number Placeholder 5"/>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359564" y="968992"/>
            <a:ext cx="8661606" cy="464024"/>
          </a:xfr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4280123065"/>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3"/>
          </p:nvPr>
        </p:nvSpPr>
        <p:spPr>
          <a:xfrm>
            <a:off x="4648200" y="1616279"/>
            <a:ext cx="4038600" cy="4525963"/>
          </a:xfrm>
        </p:spPr>
        <p:txBody>
          <a:bodyPr/>
          <a:lstStyle>
            <a:lvl1pPr marL="227013" indent="-227013">
              <a:buClr>
                <a:schemeClr val="tx2"/>
              </a:buClr>
              <a:buFont typeface="Wingdings" charset="2"/>
              <a:buChar char="§"/>
              <a:defRPr sz="2400">
                <a:latin typeface="Arial" pitchFamily="34" charset="0"/>
                <a:cs typeface="Arial" pitchFamily="34" charset="0"/>
              </a:defRPr>
            </a:lvl1pPr>
            <a:lvl2pPr marL="461963" indent="-230188">
              <a:buClr>
                <a:schemeClr val="tx2"/>
              </a:buClr>
              <a:buFont typeface="Arial" pitchFamily="34" charset="0"/>
              <a:buChar char="-"/>
              <a:defRPr sz="2000">
                <a:latin typeface="Arial" pitchFamily="34" charset="0"/>
                <a:cs typeface="Arial" pitchFamily="34" charset="0"/>
              </a:defRPr>
            </a:lvl2pPr>
            <a:lvl3pPr marL="688975" indent="-228600">
              <a:buClr>
                <a:schemeClr val="tx2"/>
              </a:buClr>
              <a:buFont typeface="Arial" pitchFamily="34" charset="0"/>
              <a:buChar char="•"/>
              <a:defRPr sz="1600">
                <a:latin typeface="Arial" pitchFamily="34" charset="0"/>
                <a:cs typeface="Arial" pitchFamily="34" charset="0"/>
              </a:defRPr>
            </a:lvl3pPr>
            <a:lvl4pPr marL="1600200" indent="-228600">
              <a:buClr>
                <a:schemeClr val="tx2"/>
              </a:buClr>
              <a:buFont typeface="Wingdings" charset="2"/>
              <a:buChar char="§"/>
              <a:defRPr sz="1800"/>
            </a:lvl4pPr>
            <a:lvl5pPr marL="2057400" indent="-228600">
              <a:buClr>
                <a:schemeClr val="tx2"/>
              </a:buClr>
              <a:buFont typeface="Wingdings"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1706899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227013" indent="-227013">
              <a:buClr>
                <a:schemeClr val="tx2"/>
              </a:buClr>
              <a:buFont typeface="Wingdings" charset="2"/>
              <a:buChar char="§"/>
              <a:defRPr sz="2000">
                <a:solidFill>
                  <a:schemeClr val="tx1"/>
                </a:solidFill>
                <a:latin typeface="Arial"/>
                <a:cs typeface="Arial"/>
              </a:defRPr>
            </a:lvl1pPr>
            <a:lvl2pPr marL="461963" indent="-230188">
              <a:buClr>
                <a:schemeClr val="tx2"/>
              </a:buClr>
              <a:buFont typeface="Arial" pitchFamily="34" charset="0"/>
              <a:buChar char="-"/>
              <a:defRPr sz="1600">
                <a:solidFill>
                  <a:schemeClr val="tx1"/>
                </a:solidFill>
                <a:latin typeface="Arial"/>
                <a:cs typeface="Arial"/>
              </a:defRPr>
            </a:lvl2pPr>
            <a:lvl3pPr marL="688975" indent="-228600">
              <a:buClr>
                <a:schemeClr val="tx2"/>
              </a:buClr>
              <a:buFont typeface="Arial" pitchFamily="34" charset="0"/>
              <a:buChar char="•"/>
              <a:defRPr sz="1400">
                <a:solidFill>
                  <a:schemeClr val="tx1"/>
                </a:solidFill>
                <a:latin typeface="Arial"/>
                <a:cs typeface="Arial"/>
              </a:defRPr>
            </a:lvl3pPr>
            <a:lvl4pPr marL="1600200" indent="-228600">
              <a:buClr>
                <a:schemeClr val="tx2"/>
              </a:buClr>
              <a:buFont typeface="Wingdings" charset="2"/>
              <a:buChar char="§"/>
              <a:defRPr sz="1600">
                <a:solidFill>
                  <a:schemeClr val="tx1"/>
                </a:solidFill>
              </a:defRPr>
            </a:lvl4pPr>
            <a:lvl5pPr marL="2057400" indent="-228600">
              <a:buClr>
                <a:schemeClr val="tx2"/>
              </a:buClr>
              <a:buFont typeface="Wingdings" charset="2"/>
              <a:buChar cha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622893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66053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431863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275"/>
            <a:ext cx="3008313" cy="1162050"/>
          </a:xfrm>
          <a:prstGeom prst="rect">
            <a:avLst/>
          </a:prstGeo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9275"/>
            <a:ext cx="5111750" cy="4676888"/>
          </a:xfrm>
        </p:spPr>
        <p:txBody>
          <a:bodyPr/>
          <a:lstStyle>
            <a:lvl1pPr marL="342900" indent="-342900">
              <a:buClr>
                <a:schemeClr val="tx2"/>
              </a:buClr>
              <a:buFont typeface="Wingdings" charset="2"/>
              <a:buChar char="§"/>
              <a:defRPr sz="2600">
                <a:latin typeface="Arial"/>
                <a:cs typeface="Arial"/>
              </a:defRPr>
            </a:lvl1pPr>
            <a:lvl2pPr marL="742950" indent="-285750">
              <a:buClr>
                <a:schemeClr val="tx2"/>
              </a:buClr>
              <a:buFont typeface="Wingdings" charset="2"/>
              <a:buChar char="§"/>
              <a:defRPr sz="2200">
                <a:latin typeface="Arial"/>
                <a:cs typeface="Arial"/>
              </a:defRPr>
            </a:lvl2pPr>
            <a:lvl3pPr marL="1143000" indent="-228600">
              <a:buClr>
                <a:schemeClr val="tx2"/>
              </a:buClr>
              <a:buFont typeface="Wingdings" charset="2"/>
              <a:buChar char="§"/>
              <a:defRPr sz="1800">
                <a:latin typeface="Arial"/>
                <a:cs typeface="Arial"/>
              </a:defRPr>
            </a:lvl3pPr>
            <a:lvl4pPr marL="1600200" indent="-228600">
              <a:buClr>
                <a:schemeClr val="tx2"/>
              </a:buClr>
              <a:buFont typeface="Wingdings" charset="2"/>
              <a:buChar char="§"/>
              <a:defRPr sz="2000"/>
            </a:lvl4pPr>
            <a:lvl5pPr marL="2057400" indent="-228600">
              <a:buClr>
                <a:schemeClr val="tx2"/>
              </a:buClr>
              <a:buFont typeface="Wingdings"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2713253"/>
            <a:ext cx="3008313" cy="3412910"/>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2841500"/>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99923"/>
            <a:ext cx="5486400" cy="3327652"/>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0DD7DF9-8AB2-6843-A127-0B31BBBE2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15198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5653959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2787722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4529560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744876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763662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547936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917562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22857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83164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endParaRPr lang="en-US" dirty="0">
              <a:solidFill>
                <a:srgbClr val="000000"/>
              </a:solidFill>
              <a:latin typeface="Arial"/>
              <a:cs typeface="+mn-cs"/>
            </a:endParaRPr>
          </a:p>
        </p:txBody>
      </p:sp>
    </p:spTree>
    <p:extLst>
      <p:ext uri="{BB962C8B-B14F-4D97-AF65-F5344CB8AC3E}">
        <p14:creationId xmlns:p14="http://schemas.microsoft.com/office/powerpoint/2010/main" val="163508606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81426704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83561104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7308130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623765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69864341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727976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4653150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90000" tIns="90000" rIns="90000" bIns="90000" anchor="ctr"/>
          <a:lstStyle/>
          <a:p>
            <a:pPr marL="119063" indent="-119063" eaLnBrk="0" hangingPunct="0">
              <a:spcBef>
                <a:spcPct val="50000"/>
              </a:spcBef>
              <a:defRPr/>
            </a:pPr>
            <a:endParaRPr lang="en-GB" b="1" dirty="0">
              <a:solidFill>
                <a:srgbClr val="000000"/>
              </a:solidFill>
            </a:endParaRPr>
          </a:p>
        </p:txBody>
      </p:sp>
      <p:sp>
        <p:nvSpPr>
          <p:cNvPr id="3700739" name="Rectangle 3"/>
          <p:cNvSpPr>
            <a:spLocks noGrp="1" noChangeArrowheads="1"/>
          </p:cNvSpPr>
          <p:nvPr>
            <p:ph type="ctrTitle" sz="quarter"/>
          </p:nvPr>
        </p:nvSpPr>
        <p:spPr>
          <a:xfrm>
            <a:off x="892175" y="2581275"/>
            <a:ext cx="6581775" cy="549275"/>
          </a:xfrm>
        </p:spPr>
        <p:txBody>
          <a:bodyPr/>
          <a:lstStyle>
            <a:lvl1pPr>
              <a:lnSpc>
                <a:spcPts val="2200"/>
              </a:lnSpc>
              <a:spcBef>
                <a:spcPct val="100000"/>
              </a:spcBef>
              <a:buClr>
                <a:schemeClr val="tx2"/>
              </a:buClr>
              <a:buSzPct val="85000"/>
              <a:buFont typeface="Wingdings" pitchFamily="2" charset="2"/>
              <a:buNone/>
              <a:defRPr sz="1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5" y="3402013"/>
            <a:ext cx="6583363" cy="439737"/>
          </a:xfrm>
          <a:ln/>
        </p:spPr>
        <p:txBody>
          <a:bodyPr/>
          <a:lstStyle>
            <a:lvl1pPr>
              <a:lnSpc>
                <a:spcPts val="1600"/>
              </a:lnSpc>
              <a:spcBef>
                <a:spcPct val="15000"/>
              </a:spcBef>
              <a:buClrTx/>
              <a:buNone/>
              <a:defRPr sz="1400" b="1"/>
            </a:lvl1pPr>
          </a:lstStyle>
          <a:p>
            <a:r>
              <a:rPr lang="en-US" smtClean="0"/>
              <a:t>Click to edit Master subtitle style</a:t>
            </a:r>
            <a:endParaRPr lang="en-US" dirty="0"/>
          </a:p>
        </p:txBody>
      </p:sp>
    </p:spTree>
    <p:extLst>
      <p:ext uri="{BB962C8B-B14F-4D97-AF65-F5344CB8AC3E}">
        <p14:creationId xmlns:p14="http://schemas.microsoft.com/office/powerpoint/2010/main" val="27744572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37325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285211329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40499872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endParaRPr>
          </a:p>
        </p:txBody>
      </p:sp>
      <p:sp>
        <p:nvSpPr>
          <p:cNvPr id="2" name="Title 1"/>
          <p:cNvSpPr>
            <a:spLocks noGrp="1"/>
          </p:cNvSpPr>
          <p:nvPr>
            <p:ph type="title"/>
          </p:nvPr>
        </p:nvSpPr>
        <p:spPr>
          <a:xfrm>
            <a:off x="393192" y="514350"/>
            <a:ext cx="8345487" cy="258763"/>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pic>
        <p:nvPicPr>
          <p:cNvPr id="12" name="Picture 42" descr="C:\Users\taltimore\AppData\Local\Microsoft\Windows\Temporary Internet Files\Content.Outlook\5I1E2MHE\DSS_seal_color copy.jpg"/>
          <p:cNvPicPr>
            <a:picLocks noChangeAspect="1" noChangeArrowheads="1"/>
          </p:cNvPicPr>
          <p:nvPr userDrawn="1">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7832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88" y="2365375"/>
            <a:ext cx="5634037" cy="2487613"/>
          </a:xfrm>
          <a:prstGeom prst="rect">
            <a:avLst/>
          </a:prstGeom>
          <a:noFill/>
          <a:ln w="19050" algn="ctr">
            <a:noFill/>
            <a:miter lim="800000"/>
            <a:headEnd/>
            <a:tailEnd/>
          </a:ln>
        </p:spPr>
        <p:txBody>
          <a:bodyPr lIns="0" tIns="73152" rIns="0" bIns="73152"/>
          <a:lstStyle/>
          <a:p>
            <a:pPr>
              <a:lnSpc>
                <a:spcPct val="106000"/>
              </a:lnSpc>
              <a:spcBef>
                <a:spcPct val="80000"/>
              </a:spcBef>
              <a:buClr>
                <a:srgbClr val="000000"/>
              </a:buClr>
              <a:buSzPct val="80000"/>
              <a:buFont typeface="Wingdings" pitchFamily="2" charset="2"/>
              <a:buNone/>
              <a:defRPr/>
            </a:pPr>
            <a:endParaRPr lang="en-US" b="1" dirty="0">
              <a:solidFill>
                <a:srgbClr val="000000"/>
              </a:solidFill>
            </a:endParaRPr>
          </a:p>
        </p:txBody>
      </p:sp>
      <p:sp>
        <p:nvSpPr>
          <p:cNvPr id="4" name="Rectangle 3"/>
          <p:cNvSpPr>
            <a:spLocks noChangeArrowheads="1"/>
          </p:cNvSpPr>
          <p:nvPr/>
        </p:nvSpPr>
        <p:spPr bwMode="gray">
          <a:xfrm>
            <a:off x="2478088" y="2136775"/>
            <a:ext cx="4167187" cy="228600"/>
          </a:xfrm>
          <a:prstGeom prst="rect">
            <a:avLst/>
          </a:prstGeom>
          <a:solidFill>
            <a:schemeClr val="bg1"/>
          </a:solidFill>
          <a:ln w="12700" cap="rnd" algn="ctr">
            <a:noFill/>
            <a:miter lim="800000"/>
            <a:headEnd/>
            <a:tailEnd/>
          </a:ln>
        </p:spPr>
        <p:txBody>
          <a:bodyPr wrap="none" lIns="72000" tIns="0" rIns="72000" bIns="0" anchor="b" anchorCtr="1"/>
          <a:lstStyle/>
          <a:p>
            <a:pPr algn="ctr" eaLnBrk="0" hangingPunct="0">
              <a:lnSpc>
                <a:spcPct val="106000"/>
              </a:lnSpc>
              <a:defRPr/>
            </a:pPr>
            <a:endParaRPr lang="en-US" sz="1400" b="1" dirty="0">
              <a:solidFill>
                <a:srgbClr val="000000"/>
              </a:solidFill>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600" b="1"/>
            </a:lvl1pPr>
          </a:lstStyle>
          <a:p>
            <a:pPr lvl="0"/>
            <a:r>
              <a:rPr lang="en-US" smtClean="0"/>
              <a:t>Click to edit Master text styles</a:t>
            </a:r>
          </a:p>
        </p:txBody>
      </p:sp>
    </p:spTree>
    <p:extLst>
      <p:ext uri="{BB962C8B-B14F-4D97-AF65-F5344CB8AC3E}">
        <p14:creationId xmlns:p14="http://schemas.microsoft.com/office/powerpoint/2010/main" val="13966767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6"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57569363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noFill/>
        </p:spPr>
        <p:txBody>
          <a:bodyPr anchor="b"/>
          <a:lstStyle>
            <a:lvl1pPr>
              <a:buNone/>
              <a:defRPr sz="1600" b="1"/>
            </a:lvl1pPr>
          </a:lstStyle>
          <a:p>
            <a:pPr lvl="0"/>
            <a:r>
              <a:rPr lang="en-US" dirty="0" smtClean="0"/>
              <a:t>Click to edit Master text styles</a:t>
            </a:r>
          </a:p>
        </p:txBody>
      </p:sp>
    </p:spTree>
    <p:extLst>
      <p:ext uri="{BB962C8B-B14F-4D97-AF65-F5344CB8AC3E}">
        <p14:creationId xmlns:p14="http://schemas.microsoft.com/office/powerpoint/2010/main" val="208155259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3" y="1154113"/>
            <a:ext cx="4014787" cy="5135562"/>
          </a:xfrm>
          <a:prstGeom prst="rect">
            <a:avLst/>
          </a:prstGeom>
          <a:noFill/>
          <a:ln w="9525" algn="ctr">
            <a:noFill/>
            <a:miter lim="800000"/>
            <a:headEnd/>
            <a:tailEnd/>
          </a:ln>
          <a:effectLst/>
        </p:spPr>
        <p:txBody>
          <a:bodyPr lIns="0" tIns="0" rIns="0" bIns="0"/>
          <a:lstStyle/>
          <a:p>
            <a:pPr>
              <a:lnSpc>
                <a:spcPct val="106000"/>
              </a:lnSpc>
              <a:spcBef>
                <a:spcPct val="80000"/>
              </a:spcBef>
              <a:buClr>
                <a:srgbClr val="000000"/>
              </a:buClr>
              <a:buSzPct val="80000"/>
              <a:buFont typeface="Wingdings" pitchFamily="2" charset="2"/>
              <a:buNone/>
              <a:defRPr/>
            </a:pPr>
            <a:endParaRPr lang="en-US" sz="1000" dirty="0">
              <a:solidFill>
                <a:srgbClr val="000000"/>
              </a:solidFill>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5" name="Rectangle 2"/>
          <p:cNvSpPr>
            <a:spLocks noGrp="1" noChangeArrowheads="1"/>
          </p:cNvSpPr>
          <p:nvPr>
            <p:ph type="title"/>
            <p:custDataLst>
              <p:tags r:id="rId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Tree>
    <p:extLst>
      <p:ext uri="{BB962C8B-B14F-4D97-AF65-F5344CB8AC3E}">
        <p14:creationId xmlns:p14="http://schemas.microsoft.com/office/powerpoint/2010/main" val="423258414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1991685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0719745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830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1982112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57130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357565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9957917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236313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6005989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022779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35097304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789244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52523363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184402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484090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1056"/>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4473490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736567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0205875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96033"/>
          </a:xfrm>
        </p:spPr>
        <p:txBody>
          <a:bodyPr lIns="54864" tIns="54864" rIns="54864" bIns="54864">
            <a:spAutoFit/>
          </a:bodyPr>
          <a:lstStyle>
            <a:lvl1pPr marL="0" indent="0">
              <a:lnSpc>
                <a:spcPct val="110000"/>
              </a:lnSpc>
              <a:spcBef>
                <a:spcPts val="132"/>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6698941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2"/>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8"/>
            <a:ext cx="2944368" cy="432426"/>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0253003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0"/>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2"/>
            <a:ext cx="2944368" cy="496033"/>
          </a:xfrm>
        </p:spPr>
        <p:txBody>
          <a:bodyPr lIns="54864" tIns="54864" rIns="54864" bIns="54864">
            <a:spAutoFit/>
          </a:bodyPr>
          <a:lstStyle>
            <a:lvl1pPr marL="0" indent="0">
              <a:lnSpc>
                <a:spcPct val="110000"/>
              </a:lnSpc>
              <a:spcBef>
                <a:spcPts val="13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752488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1056"/>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639100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32251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3" y="1177925"/>
            <a:ext cx="4005262" cy="1023938"/>
          </a:xfrm>
          <a:prstGeom prst="rect">
            <a:avLst/>
          </a:prstGeom>
        </p:spPr>
        <p:txBody>
          <a:bodyPr/>
          <a:lstStyle/>
          <a:p>
            <a:pPr marL="169863" lvl="1" indent="-168275">
              <a:lnSpc>
                <a:spcPct val="106000"/>
              </a:lnSpc>
              <a:spcBef>
                <a:spcPct val="80000"/>
              </a:spcBef>
              <a:buClr>
                <a:srgbClr val="000000"/>
              </a:buClr>
              <a:buFont typeface="Wingdings 2" pitchFamily="18" charset="2"/>
              <a:buChar char="¡"/>
              <a:defRPr/>
            </a:pPr>
            <a:r>
              <a:rPr lang="en-US" dirty="0">
                <a:solidFill>
                  <a:srgbClr val="000000"/>
                </a:solidFill>
                <a:latin typeface="Arial"/>
              </a:rPr>
              <a:t>Bullet</a:t>
            </a:r>
          </a:p>
        </p:txBody>
      </p:sp>
    </p:spTree>
    <p:extLst>
      <p:ext uri="{BB962C8B-B14F-4D97-AF65-F5344CB8AC3E}">
        <p14:creationId xmlns:p14="http://schemas.microsoft.com/office/powerpoint/2010/main" val="258457001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01029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tags" Target="../tags/tag5.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slideLayout" Target="../slideLayouts/slideLayout340.xml"/><Relationship Id="rId18" Type="http://schemas.openxmlformats.org/officeDocument/2006/relationships/slideLayout" Target="../slideLayouts/slideLayout345.xml"/><Relationship Id="rId26" Type="http://schemas.openxmlformats.org/officeDocument/2006/relationships/slideLayout" Target="../slideLayouts/slideLayout353.xml"/><Relationship Id="rId39" Type="http://schemas.openxmlformats.org/officeDocument/2006/relationships/oleObject" Target="../embeddings/oleObject10.bin"/><Relationship Id="rId3" Type="http://schemas.openxmlformats.org/officeDocument/2006/relationships/slideLayout" Target="../slideLayouts/slideLayout330.xml"/><Relationship Id="rId21" Type="http://schemas.openxmlformats.org/officeDocument/2006/relationships/slideLayout" Target="../slideLayouts/slideLayout348.xml"/><Relationship Id="rId34" Type="http://schemas.openxmlformats.org/officeDocument/2006/relationships/tags" Target="../tags/tag90.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17" Type="http://schemas.openxmlformats.org/officeDocument/2006/relationships/slideLayout" Target="../slideLayouts/slideLayout344.xml"/><Relationship Id="rId25" Type="http://schemas.openxmlformats.org/officeDocument/2006/relationships/slideLayout" Target="../slideLayouts/slideLayout352.xml"/><Relationship Id="rId33" Type="http://schemas.openxmlformats.org/officeDocument/2006/relationships/vmlDrawing" Target="../drawings/vmlDrawing10.vml"/><Relationship Id="rId38" Type="http://schemas.openxmlformats.org/officeDocument/2006/relationships/image" Target="../media/image2.jpg"/><Relationship Id="rId2" Type="http://schemas.openxmlformats.org/officeDocument/2006/relationships/slideLayout" Target="../slideLayouts/slideLayout329.xml"/><Relationship Id="rId16" Type="http://schemas.openxmlformats.org/officeDocument/2006/relationships/slideLayout" Target="../slideLayouts/slideLayout343.xml"/><Relationship Id="rId20" Type="http://schemas.openxmlformats.org/officeDocument/2006/relationships/slideLayout" Target="../slideLayouts/slideLayout347.xml"/><Relationship Id="rId29" Type="http://schemas.openxmlformats.org/officeDocument/2006/relationships/slideLayout" Target="../slideLayouts/slideLayout356.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24" Type="http://schemas.openxmlformats.org/officeDocument/2006/relationships/slideLayout" Target="../slideLayouts/slideLayout351.xml"/><Relationship Id="rId32" Type="http://schemas.openxmlformats.org/officeDocument/2006/relationships/theme" Target="../theme/theme10.xml"/><Relationship Id="rId37" Type="http://schemas.openxmlformats.org/officeDocument/2006/relationships/tags" Target="../tags/tag93.xml"/><Relationship Id="rId40" Type="http://schemas.openxmlformats.org/officeDocument/2006/relationships/image" Target="../media/image1.emf"/><Relationship Id="rId5" Type="http://schemas.openxmlformats.org/officeDocument/2006/relationships/slideLayout" Target="../slideLayouts/slideLayout332.xml"/><Relationship Id="rId15" Type="http://schemas.openxmlformats.org/officeDocument/2006/relationships/slideLayout" Target="../slideLayouts/slideLayout342.xml"/><Relationship Id="rId23" Type="http://schemas.openxmlformats.org/officeDocument/2006/relationships/slideLayout" Target="../slideLayouts/slideLayout350.xml"/><Relationship Id="rId28" Type="http://schemas.openxmlformats.org/officeDocument/2006/relationships/slideLayout" Target="../slideLayouts/slideLayout355.xml"/><Relationship Id="rId36" Type="http://schemas.openxmlformats.org/officeDocument/2006/relationships/tags" Target="../tags/tag92.xml"/><Relationship Id="rId10" Type="http://schemas.openxmlformats.org/officeDocument/2006/relationships/slideLayout" Target="../slideLayouts/slideLayout337.xml"/><Relationship Id="rId19" Type="http://schemas.openxmlformats.org/officeDocument/2006/relationships/slideLayout" Target="../slideLayouts/slideLayout346.xml"/><Relationship Id="rId31" Type="http://schemas.openxmlformats.org/officeDocument/2006/relationships/slideLayout" Target="../slideLayouts/slideLayout358.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slideLayout" Target="../slideLayouts/slideLayout341.xml"/><Relationship Id="rId22" Type="http://schemas.openxmlformats.org/officeDocument/2006/relationships/slideLayout" Target="../slideLayouts/slideLayout349.xml"/><Relationship Id="rId27" Type="http://schemas.openxmlformats.org/officeDocument/2006/relationships/slideLayout" Target="../slideLayouts/slideLayout354.xml"/><Relationship Id="rId30" Type="http://schemas.openxmlformats.org/officeDocument/2006/relationships/slideLayout" Target="../slideLayouts/slideLayout357.xml"/><Relationship Id="rId35" Type="http://schemas.openxmlformats.org/officeDocument/2006/relationships/tags" Target="../tags/tag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11.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oleObject" Target="../embeddings/oleObject11.bin"/><Relationship Id="rId3" Type="http://schemas.openxmlformats.org/officeDocument/2006/relationships/slideLayout" Target="../slideLayouts/slideLayout373.xml"/><Relationship Id="rId21" Type="http://schemas.openxmlformats.org/officeDocument/2006/relationships/slideLayout" Target="../slideLayouts/slideLayout391.xml"/><Relationship Id="rId34" Type="http://schemas.openxmlformats.org/officeDocument/2006/relationships/tags" Target="../tags/tag97.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vmlDrawing" Target="../drawings/vmlDrawing11.vml"/><Relationship Id="rId38" Type="http://schemas.openxmlformats.org/officeDocument/2006/relationships/image" Target="../media/image2.jpg"/><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theme" Target="../theme/theme12.xml"/><Relationship Id="rId37" Type="http://schemas.openxmlformats.org/officeDocument/2006/relationships/tags" Target="../tags/tag100.xml"/><Relationship Id="rId40" Type="http://schemas.openxmlformats.org/officeDocument/2006/relationships/image" Target="../media/image1.emf"/><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tags" Target="../tags/tag99.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tags" Target="../tags/tag9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slideLayout" Target="../slideLayouts/slideLayout414.xml"/><Relationship Id="rId18" Type="http://schemas.openxmlformats.org/officeDocument/2006/relationships/slideLayout" Target="../slideLayouts/slideLayout419.xml"/><Relationship Id="rId26" Type="http://schemas.openxmlformats.org/officeDocument/2006/relationships/slideLayout" Target="../slideLayouts/slideLayout427.xml"/><Relationship Id="rId39" Type="http://schemas.openxmlformats.org/officeDocument/2006/relationships/tags" Target="../tags/tag106.xml"/><Relationship Id="rId3" Type="http://schemas.openxmlformats.org/officeDocument/2006/relationships/slideLayout" Target="../slideLayouts/slideLayout404.xml"/><Relationship Id="rId21" Type="http://schemas.openxmlformats.org/officeDocument/2006/relationships/slideLayout" Target="../slideLayouts/slideLayout422.xml"/><Relationship Id="rId34" Type="http://schemas.openxmlformats.org/officeDocument/2006/relationships/theme" Target="../theme/theme13.xml"/><Relationship Id="rId42" Type="http://schemas.openxmlformats.org/officeDocument/2006/relationships/image" Target="../media/image1.emf"/><Relationship Id="rId7" Type="http://schemas.openxmlformats.org/officeDocument/2006/relationships/slideLayout" Target="../slideLayouts/slideLayout408.xml"/><Relationship Id="rId12" Type="http://schemas.openxmlformats.org/officeDocument/2006/relationships/slideLayout" Target="../slideLayouts/slideLayout413.xml"/><Relationship Id="rId17" Type="http://schemas.openxmlformats.org/officeDocument/2006/relationships/slideLayout" Target="../slideLayouts/slideLayout418.xml"/><Relationship Id="rId25" Type="http://schemas.openxmlformats.org/officeDocument/2006/relationships/slideLayout" Target="../slideLayouts/slideLayout426.xml"/><Relationship Id="rId33" Type="http://schemas.openxmlformats.org/officeDocument/2006/relationships/slideLayout" Target="../slideLayouts/slideLayout434.xml"/><Relationship Id="rId38" Type="http://schemas.openxmlformats.org/officeDocument/2006/relationships/tags" Target="../tags/tag105.xml"/><Relationship Id="rId2" Type="http://schemas.openxmlformats.org/officeDocument/2006/relationships/slideLayout" Target="../slideLayouts/slideLayout403.xml"/><Relationship Id="rId16" Type="http://schemas.openxmlformats.org/officeDocument/2006/relationships/slideLayout" Target="../slideLayouts/slideLayout417.xml"/><Relationship Id="rId20" Type="http://schemas.openxmlformats.org/officeDocument/2006/relationships/slideLayout" Target="../slideLayouts/slideLayout421.xml"/><Relationship Id="rId29" Type="http://schemas.openxmlformats.org/officeDocument/2006/relationships/slideLayout" Target="../slideLayouts/slideLayout430.xml"/><Relationship Id="rId41" Type="http://schemas.openxmlformats.org/officeDocument/2006/relationships/oleObject" Target="../embeddings/oleObject12.bin"/><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24" Type="http://schemas.openxmlformats.org/officeDocument/2006/relationships/slideLayout" Target="../slideLayouts/slideLayout425.xml"/><Relationship Id="rId32" Type="http://schemas.openxmlformats.org/officeDocument/2006/relationships/slideLayout" Target="../slideLayouts/slideLayout433.xml"/><Relationship Id="rId37" Type="http://schemas.openxmlformats.org/officeDocument/2006/relationships/tags" Target="../tags/tag104.xml"/><Relationship Id="rId40" Type="http://schemas.openxmlformats.org/officeDocument/2006/relationships/image" Target="../media/image2.jpg"/><Relationship Id="rId5" Type="http://schemas.openxmlformats.org/officeDocument/2006/relationships/slideLayout" Target="../slideLayouts/slideLayout406.xml"/><Relationship Id="rId15" Type="http://schemas.openxmlformats.org/officeDocument/2006/relationships/slideLayout" Target="../slideLayouts/slideLayout416.xml"/><Relationship Id="rId23" Type="http://schemas.openxmlformats.org/officeDocument/2006/relationships/slideLayout" Target="../slideLayouts/slideLayout424.xml"/><Relationship Id="rId28" Type="http://schemas.openxmlformats.org/officeDocument/2006/relationships/slideLayout" Target="../slideLayouts/slideLayout429.xml"/><Relationship Id="rId36" Type="http://schemas.openxmlformats.org/officeDocument/2006/relationships/tags" Target="../tags/tag103.xml"/><Relationship Id="rId10" Type="http://schemas.openxmlformats.org/officeDocument/2006/relationships/slideLayout" Target="../slideLayouts/slideLayout411.xml"/><Relationship Id="rId19" Type="http://schemas.openxmlformats.org/officeDocument/2006/relationships/slideLayout" Target="../slideLayouts/slideLayout420.xml"/><Relationship Id="rId31" Type="http://schemas.openxmlformats.org/officeDocument/2006/relationships/slideLayout" Target="../slideLayouts/slideLayout432.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slideLayout" Target="../slideLayouts/slideLayout415.xml"/><Relationship Id="rId22" Type="http://schemas.openxmlformats.org/officeDocument/2006/relationships/slideLayout" Target="../slideLayouts/slideLayout423.xml"/><Relationship Id="rId27" Type="http://schemas.openxmlformats.org/officeDocument/2006/relationships/slideLayout" Target="../slideLayouts/slideLayout428.xml"/><Relationship Id="rId30" Type="http://schemas.openxmlformats.org/officeDocument/2006/relationships/slideLayout" Target="../slideLayouts/slideLayout431.xml"/><Relationship Id="rId35" Type="http://schemas.openxmlformats.org/officeDocument/2006/relationships/vmlDrawing" Target="../drawings/vmlDrawing12.v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18" Type="http://schemas.openxmlformats.org/officeDocument/2006/relationships/slideLayout" Target="../slideLayouts/slideLayout452.xml"/><Relationship Id="rId26" Type="http://schemas.openxmlformats.org/officeDocument/2006/relationships/slideLayout" Target="../slideLayouts/slideLayout460.xml"/><Relationship Id="rId39" Type="http://schemas.openxmlformats.org/officeDocument/2006/relationships/tags" Target="../tags/tag114.xml"/><Relationship Id="rId3" Type="http://schemas.openxmlformats.org/officeDocument/2006/relationships/slideLayout" Target="../slideLayouts/slideLayout437.xml"/><Relationship Id="rId21" Type="http://schemas.openxmlformats.org/officeDocument/2006/relationships/slideLayout" Target="../slideLayouts/slideLayout455.xml"/><Relationship Id="rId34" Type="http://schemas.openxmlformats.org/officeDocument/2006/relationships/theme" Target="../theme/theme14.xml"/><Relationship Id="rId42" Type="http://schemas.openxmlformats.org/officeDocument/2006/relationships/image" Target="../media/image1.emf"/><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slideLayout" Target="../slideLayouts/slideLayout451.xml"/><Relationship Id="rId25" Type="http://schemas.openxmlformats.org/officeDocument/2006/relationships/slideLayout" Target="../slideLayouts/slideLayout459.xml"/><Relationship Id="rId33" Type="http://schemas.openxmlformats.org/officeDocument/2006/relationships/slideLayout" Target="../slideLayouts/slideLayout467.xml"/><Relationship Id="rId38" Type="http://schemas.openxmlformats.org/officeDocument/2006/relationships/tags" Target="../tags/tag113.xml"/><Relationship Id="rId2" Type="http://schemas.openxmlformats.org/officeDocument/2006/relationships/slideLayout" Target="../slideLayouts/slideLayout436.xml"/><Relationship Id="rId16" Type="http://schemas.openxmlformats.org/officeDocument/2006/relationships/slideLayout" Target="../slideLayouts/slideLayout450.xml"/><Relationship Id="rId20" Type="http://schemas.openxmlformats.org/officeDocument/2006/relationships/slideLayout" Target="../slideLayouts/slideLayout454.xml"/><Relationship Id="rId29" Type="http://schemas.openxmlformats.org/officeDocument/2006/relationships/slideLayout" Target="../slideLayouts/slideLayout463.xml"/><Relationship Id="rId41" Type="http://schemas.openxmlformats.org/officeDocument/2006/relationships/oleObject" Target="../embeddings/oleObject13.bin"/><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24" Type="http://schemas.openxmlformats.org/officeDocument/2006/relationships/slideLayout" Target="../slideLayouts/slideLayout458.xml"/><Relationship Id="rId32" Type="http://schemas.openxmlformats.org/officeDocument/2006/relationships/slideLayout" Target="../slideLayouts/slideLayout466.xml"/><Relationship Id="rId37" Type="http://schemas.openxmlformats.org/officeDocument/2006/relationships/tags" Target="../tags/tag112.xml"/><Relationship Id="rId40" Type="http://schemas.openxmlformats.org/officeDocument/2006/relationships/image" Target="../media/image2.jpg"/><Relationship Id="rId5" Type="http://schemas.openxmlformats.org/officeDocument/2006/relationships/slideLayout" Target="../slideLayouts/slideLayout439.xml"/><Relationship Id="rId15" Type="http://schemas.openxmlformats.org/officeDocument/2006/relationships/slideLayout" Target="../slideLayouts/slideLayout449.xml"/><Relationship Id="rId23" Type="http://schemas.openxmlformats.org/officeDocument/2006/relationships/slideLayout" Target="../slideLayouts/slideLayout457.xml"/><Relationship Id="rId28" Type="http://schemas.openxmlformats.org/officeDocument/2006/relationships/slideLayout" Target="../slideLayouts/slideLayout462.xml"/><Relationship Id="rId36" Type="http://schemas.openxmlformats.org/officeDocument/2006/relationships/tags" Target="../tags/tag111.xml"/><Relationship Id="rId10" Type="http://schemas.openxmlformats.org/officeDocument/2006/relationships/slideLayout" Target="../slideLayouts/slideLayout444.xml"/><Relationship Id="rId19" Type="http://schemas.openxmlformats.org/officeDocument/2006/relationships/slideLayout" Target="../slideLayouts/slideLayout453.xml"/><Relationship Id="rId31" Type="http://schemas.openxmlformats.org/officeDocument/2006/relationships/slideLayout" Target="../slideLayouts/slideLayout465.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 Id="rId22" Type="http://schemas.openxmlformats.org/officeDocument/2006/relationships/slideLayout" Target="../slideLayouts/slideLayout456.xml"/><Relationship Id="rId27" Type="http://schemas.openxmlformats.org/officeDocument/2006/relationships/slideLayout" Target="../slideLayouts/slideLayout461.xml"/><Relationship Id="rId30" Type="http://schemas.openxmlformats.org/officeDocument/2006/relationships/slideLayout" Target="../slideLayouts/slideLayout464.xml"/><Relationship Id="rId35" Type="http://schemas.openxmlformats.org/officeDocument/2006/relationships/vmlDrawing" Target="../drawings/vmlDrawing13.v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470.xml"/><Relationship Id="rId7" Type="http://schemas.openxmlformats.org/officeDocument/2006/relationships/slideLayout" Target="../slideLayouts/slideLayout474.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5" Type="http://schemas.openxmlformats.org/officeDocument/2006/relationships/slideLayout" Target="../slideLayouts/slideLayout472.xml"/><Relationship Id="rId4" Type="http://schemas.openxmlformats.org/officeDocument/2006/relationships/slideLayout" Target="../slideLayouts/slideLayout471.xml"/><Relationship Id="rId9" Type="http://schemas.openxmlformats.org/officeDocument/2006/relationships/image" Target="../media/image7.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82.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image" Target="../media/image8.jpeg"/><Relationship Id="rId5" Type="http://schemas.openxmlformats.org/officeDocument/2006/relationships/slideLayout" Target="../slideLayouts/slideLayout479.xml"/><Relationship Id="rId10" Type="http://schemas.openxmlformats.org/officeDocument/2006/relationships/theme" Target="../theme/theme16.xml"/><Relationship Id="rId4" Type="http://schemas.openxmlformats.org/officeDocument/2006/relationships/slideLayout" Target="../slideLayouts/slideLayout478.xml"/><Relationship Id="rId9" Type="http://schemas.openxmlformats.org/officeDocument/2006/relationships/slideLayout" Target="../slideLayouts/slideLayout4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91.xml"/><Relationship Id="rId13" Type="http://schemas.openxmlformats.org/officeDocument/2006/relationships/slideLayout" Target="../slideLayouts/slideLayout496.xml"/><Relationship Id="rId18" Type="http://schemas.openxmlformats.org/officeDocument/2006/relationships/slideLayout" Target="../slideLayouts/slideLayout501.xml"/><Relationship Id="rId26" Type="http://schemas.openxmlformats.org/officeDocument/2006/relationships/slideLayout" Target="../slideLayouts/slideLayout509.xml"/><Relationship Id="rId39" Type="http://schemas.openxmlformats.org/officeDocument/2006/relationships/tags" Target="../tags/tag121.xml"/><Relationship Id="rId3" Type="http://schemas.openxmlformats.org/officeDocument/2006/relationships/slideLayout" Target="../slideLayouts/slideLayout486.xml"/><Relationship Id="rId21" Type="http://schemas.openxmlformats.org/officeDocument/2006/relationships/slideLayout" Target="../slideLayouts/slideLayout504.xml"/><Relationship Id="rId34" Type="http://schemas.openxmlformats.org/officeDocument/2006/relationships/slideLayout" Target="../slideLayouts/slideLayout517.xml"/><Relationship Id="rId42" Type="http://schemas.openxmlformats.org/officeDocument/2006/relationships/oleObject" Target="../embeddings/oleObject14.bin"/><Relationship Id="rId7" Type="http://schemas.openxmlformats.org/officeDocument/2006/relationships/slideLayout" Target="../slideLayouts/slideLayout490.xml"/><Relationship Id="rId12" Type="http://schemas.openxmlformats.org/officeDocument/2006/relationships/slideLayout" Target="../slideLayouts/slideLayout495.xml"/><Relationship Id="rId17" Type="http://schemas.openxmlformats.org/officeDocument/2006/relationships/slideLayout" Target="../slideLayouts/slideLayout500.xml"/><Relationship Id="rId25" Type="http://schemas.openxmlformats.org/officeDocument/2006/relationships/slideLayout" Target="../slideLayouts/slideLayout508.xml"/><Relationship Id="rId33" Type="http://schemas.openxmlformats.org/officeDocument/2006/relationships/slideLayout" Target="../slideLayouts/slideLayout516.xml"/><Relationship Id="rId38" Type="http://schemas.openxmlformats.org/officeDocument/2006/relationships/tags" Target="../tags/tag120.xml"/><Relationship Id="rId2" Type="http://schemas.openxmlformats.org/officeDocument/2006/relationships/slideLayout" Target="../slideLayouts/slideLayout485.xml"/><Relationship Id="rId16" Type="http://schemas.openxmlformats.org/officeDocument/2006/relationships/slideLayout" Target="../slideLayouts/slideLayout499.xml"/><Relationship Id="rId20" Type="http://schemas.openxmlformats.org/officeDocument/2006/relationships/slideLayout" Target="../slideLayouts/slideLayout503.xml"/><Relationship Id="rId29" Type="http://schemas.openxmlformats.org/officeDocument/2006/relationships/slideLayout" Target="../slideLayouts/slideLayout512.xml"/><Relationship Id="rId41" Type="http://schemas.openxmlformats.org/officeDocument/2006/relationships/image" Target="../media/image2.jpg"/><Relationship Id="rId1" Type="http://schemas.openxmlformats.org/officeDocument/2006/relationships/slideLayout" Target="../slideLayouts/slideLayout484.xml"/><Relationship Id="rId6" Type="http://schemas.openxmlformats.org/officeDocument/2006/relationships/slideLayout" Target="../slideLayouts/slideLayout489.xml"/><Relationship Id="rId11" Type="http://schemas.openxmlformats.org/officeDocument/2006/relationships/slideLayout" Target="../slideLayouts/slideLayout494.xml"/><Relationship Id="rId24" Type="http://schemas.openxmlformats.org/officeDocument/2006/relationships/slideLayout" Target="../slideLayouts/slideLayout507.xml"/><Relationship Id="rId32" Type="http://schemas.openxmlformats.org/officeDocument/2006/relationships/slideLayout" Target="../slideLayouts/slideLayout515.xml"/><Relationship Id="rId37" Type="http://schemas.openxmlformats.org/officeDocument/2006/relationships/tags" Target="../tags/tag119.xml"/><Relationship Id="rId40" Type="http://schemas.openxmlformats.org/officeDocument/2006/relationships/tags" Target="../tags/tag122.xml"/><Relationship Id="rId5" Type="http://schemas.openxmlformats.org/officeDocument/2006/relationships/slideLayout" Target="../slideLayouts/slideLayout488.xml"/><Relationship Id="rId15" Type="http://schemas.openxmlformats.org/officeDocument/2006/relationships/slideLayout" Target="../slideLayouts/slideLayout498.xml"/><Relationship Id="rId23" Type="http://schemas.openxmlformats.org/officeDocument/2006/relationships/slideLayout" Target="../slideLayouts/slideLayout506.xml"/><Relationship Id="rId28" Type="http://schemas.openxmlformats.org/officeDocument/2006/relationships/slideLayout" Target="../slideLayouts/slideLayout511.xml"/><Relationship Id="rId36" Type="http://schemas.openxmlformats.org/officeDocument/2006/relationships/vmlDrawing" Target="../drawings/vmlDrawing14.vml"/><Relationship Id="rId10" Type="http://schemas.openxmlformats.org/officeDocument/2006/relationships/slideLayout" Target="../slideLayouts/slideLayout493.xml"/><Relationship Id="rId19" Type="http://schemas.openxmlformats.org/officeDocument/2006/relationships/slideLayout" Target="../slideLayouts/slideLayout502.xml"/><Relationship Id="rId31" Type="http://schemas.openxmlformats.org/officeDocument/2006/relationships/slideLayout" Target="../slideLayouts/slideLayout514.xml"/><Relationship Id="rId4" Type="http://schemas.openxmlformats.org/officeDocument/2006/relationships/slideLayout" Target="../slideLayouts/slideLayout487.xml"/><Relationship Id="rId9" Type="http://schemas.openxmlformats.org/officeDocument/2006/relationships/slideLayout" Target="../slideLayouts/slideLayout492.xml"/><Relationship Id="rId14" Type="http://schemas.openxmlformats.org/officeDocument/2006/relationships/slideLayout" Target="../slideLayouts/slideLayout497.xml"/><Relationship Id="rId22" Type="http://schemas.openxmlformats.org/officeDocument/2006/relationships/slideLayout" Target="../slideLayouts/slideLayout505.xml"/><Relationship Id="rId27" Type="http://schemas.openxmlformats.org/officeDocument/2006/relationships/slideLayout" Target="../slideLayouts/slideLayout510.xml"/><Relationship Id="rId30" Type="http://schemas.openxmlformats.org/officeDocument/2006/relationships/slideLayout" Target="../slideLayouts/slideLayout513.xml"/><Relationship Id="rId35" Type="http://schemas.openxmlformats.org/officeDocument/2006/relationships/theme" Target="../theme/theme17.xml"/><Relationship Id="rId43"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image" Target="../media/image8.jpeg"/><Relationship Id="rId5" Type="http://schemas.openxmlformats.org/officeDocument/2006/relationships/slideLayout" Target="../slideLayouts/slideLayout522.xml"/><Relationship Id="rId10" Type="http://schemas.openxmlformats.org/officeDocument/2006/relationships/theme" Target="../theme/theme18.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vmlDrawing" Target="../drawings/vmlDrawing2.v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tags" Target="../tags/tag10.xml"/><Relationship Id="rId47"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theme" Target="../theme/theme2.xml"/><Relationship Id="rId46" Type="http://schemas.openxmlformats.org/officeDocument/2006/relationships/oleObject" Target="../embeddings/oleObject2.bin"/><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41" Type="http://schemas.openxmlformats.org/officeDocument/2006/relationships/tags" Target="../tags/tag9.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tags" Target="../tags/tag8.xml"/><Relationship Id="rId45" Type="http://schemas.openxmlformats.org/officeDocument/2006/relationships/tags" Target="../tags/tag1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4" Type="http://schemas.openxmlformats.org/officeDocument/2006/relationships/tags" Target="../tags/tag1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tags" Target="../tags/tag11.xml"/><Relationship Id="rId48"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vmlDrawing" Target="../drawings/vmlDrawing3.v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tags" Target="../tags/tag18.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theme" Target="../theme/theme3.xml"/><Relationship Id="rId46" Type="http://schemas.openxmlformats.org/officeDocument/2006/relationships/image" Target="../media/image1.emf"/><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tags" Target="../tags/tag1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tags" Target="../tags/tag16.xml"/><Relationship Id="rId45" Type="http://schemas.openxmlformats.org/officeDocument/2006/relationships/oleObject" Target="../embeddings/oleObject3.bin"/><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image" Target="../media/image2.jp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50" Type="http://schemas.openxmlformats.org/officeDocument/2006/relationships/tags" Target="../tags/tag23.xml"/><Relationship Id="rId55" Type="http://schemas.openxmlformats.org/officeDocument/2006/relationships/oleObject" Target="../embeddings/oleObject4.bin"/><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41" Type="http://schemas.openxmlformats.org/officeDocument/2006/relationships/slideLayout" Target="../slideLayouts/slideLayout146.xml"/><Relationship Id="rId54" Type="http://schemas.openxmlformats.org/officeDocument/2006/relationships/image" Target="../media/image2.jp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53" Type="http://schemas.openxmlformats.org/officeDocument/2006/relationships/tags" Target="../tags/tag2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vmlDrawing" Target="../drawings/vmlDrawing4.v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tags" Target="../tags/tag2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theme" Target="../theme/theme4.xml"/><Relationship Id="rId56" Type="http://schemas.openxmlformats.org/officeDocument/2006/relationships/image" Target="../media/image1.emf"/><Relationship Id="rId8" Type="http://schemas.openxmlformats.org/officeDocument/2006/relationships/slideLayout" Target="../slideLayouts/slideLayout113.xml"/><Relationship Id="rId51" Type="http://schemas.openxmlformats.org/officeDocument/2006/relationships/tags" Target="../tags/tag24.xml"/><Relationship Id="rId3"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tags" Target="../tags/tag46.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theme" Target="../theme/theme5.xml"/><Relationship Id="rId42" Type="http://schemas.openxmlformats.org/officeDocument/2006/relationships/image" Target="../media/image1.emf"/><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tags" Target="../tags/tag45.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oleObject" Target="../embeddings/oleObject5.bin"/><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tags" Target="../tags/tag44.xml"/><Relationship Id="rId40" Type="http://schemas.openxmlformats.org/officeDocument/2006/relationships/image" Target="../media/image2.jp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tags" Target="../tags/tag43.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vmlDrawing" Target="../drawings/vmlDrawing6.vml"/><Relationship Id="rId3" Type="http://schemas.openxmlformats.org/officeDocument/2006/relationships/slideLayout" Target="../slideLayouts/slideLayout188.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tags" Target="../tags/tag52.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46" Type="http://schemas.openxmlformats.org/officeDocument/2006/relationships/image" Target="../media/image1.emf"/><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41" Type="http://schemas.openxmlformats.org/officeDocument/2006/relationships/tags" Target="../tags/tag51.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tags" Target="../tags/tag50.xml"/><Relationship Id="rId45" Type="http://schemas.openxmlformats.org/officeDocument/2006/relationships/oleObject" Target="../embeddings/oleObject6.bin"/><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4" Type="http://schemas.openxmlformats.org/officeDocument/2006/relationships/image" Target="../media/image2.jp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tags" Target="../tags/tag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vmlDrawing" Target="../drawings/vmlDrawing7.vml"/><Relationship Id="rId3" Type="http://schemas.openxmlformats.org/officeDocument/2006/relationships/slideLayout" Target="../slideLayouts/slideLayout225.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42" Type="http://schemas.openxmlformats.org/officeDocument/2006/relationships/tags" Target="../tags/tag63.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46" Type="http://schemas.openxmlformats.org/officeDocument/2006/relationships/image" Target="../media/image1.emf"/><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41" Type="http://schemas.openxmlformats.org/officeDocument/2006/relationships/tags" Target="../tags/tag62.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40" Type="http://schemas.openxmlformats.org/officeDocument/2006/relationships/tags" Target="../tags/tag61.xml"/><Relationship Id="rId45" Type="http://schemas.openxmlformats.org/officeDocument/2006/relationships/oleObject" Target="../embeddings/oleObject7.bin"/><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4" Type="http://schemas.openxmlformats.org/officeDocument/2006/relationships/image" Target="../media/image2.jpg"/><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43" Type="http://schemas.openxmlformats.org/officeDocument/2006/relationships/tags" Target="../tags/tag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tags" Target="../tags/tag74.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42" Type="http://schemas.openxmlformats.org/officeDocument/2006/relationships/oleObject" Target="../embeddings/oleObject8.bin"/><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ags" Target="../tags/tag73.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41" Type="http://schemas.openxmlformats.org/officeDocument/2006/relationships/image" Target="../media/image2.jp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tags" Target="../tags/tag72.xml"/><Relationship Id="rId40" Type="http://schemas.openxmlformats.org/officeDocument/2006/relationships/tags" Target="../tags/tag75.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vmlDrawing" Target="../drawings/vmlDrawing8.v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theme" Target="../theme/theme8.xml"/><Relationship Id="rId43"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26" Type="http://schemas.openxmlformats.org/officeDocument/2006/relationships/slideLayout" Target="../slideLayouts/slideLayout319.xml"/><Relationship Id="rId39" Type="http://schemas.openxmlformats.org/officeDocument/2006/relationships/tags" Target="../tags/tag83.xml"/><Relationship Id="rId3" Type="http://schemas.openxmlformats.org/officeDocument/2006/relationships/slideLayout" Target="../slideLayouts/slideLayout296.xml"/><Relationship Id="rId21" Type="http://schemas.openxmlformats.org/officeDocument/2006/relationships/slideLayout" Target="../slideLayouts/slideLayout314.xml"/><Relationship Id="rId34" Type="http://schemas.openxmlformats.org/officeDocument/2006/relationships/slideLayout" Target="../slideLayouts/slideLayout327.xml"/><Relationship Id="rId42" Type="http://schemas.openxmlformats.org/officeDocument/2006/relationships/oleObject" Target="../embeddings/oleObject9.bin"/><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5" Type="http://schemas.openxmlformats.org/officeDocument/2006/relationships/slideLayout" Target="../slideLayouts/slideLayout318.xml"/><Relationship Id="rId33" Type="http://schemas.openxmlformats.org/officeDocument/2006/relationships/slideLayout" Target="../slideLayouts/slideLayout326.xml"/><Relationship Id="rId38" Type="http://schemas.openxmlformats.org/officeDocument/2006/relationships/tags" Target="../tags/tag82.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29" Type="http://schemas.openxmlformats.org/officeDocument/2006/relationships/slideLayout" Target="../slideLayouts/slideLayout322.xml"/><Relationship Id="rId41" Type="http://schemas.openxmlformats.org/officeDocument/2006/relationships/image" Target="../media/image2.jpg"/><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slideLayout" Target="../slideLayouts/slideLayout317.xml"/><Relationship Id="rId32" Type="http://schemas.openxmlformats.org/officeDocument/2006/relationships/slideLayout" Target="../slideLayouts/slideLayout325.xml"/><Relationship Id="rId37" Type="http://schemas.openxmlformats.org/officeDocument/2006/relationships/tags" Target="../tags/tag81.xml"/><Relationship Id="rId40" Type="http://schemas.openxmlformats.org/officeDocument/2006/relationships/tags" Target="../tags/tag84.xml"/><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slideLayout" Target="../slideLayouts/slideLayout316.xml"/><Relationship Id="rId28" Type="http://schemas.openxmlformats.org/officeDocument/2006/relationships/slideLayout" Target="../slideLayouts/slideLayout321.xml"/><Relationship Id="rId36" Type="http://schemas.openxmlformats.org/officeDocument/2006/relationships/vmlDrawing" Target="../drawings/vmlDrawing9.vml"/><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31" Type="http://schemas.openxmlformats.org/officeDocument/2006/relationships/slideLayout" Target="../slideLayouts/slideLayout324.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slideLayout" Target="../slideLayouts/slideLayout315.xml"/><Relationship Id="rId27" Type="http://schemas.openxmlformats.org/officeDocument/2006/relationships/slideLayout" Target="../slideLayouts/slideLayout320.xml"/><Relationship Id="rId30" Type="http://schemas.openxmlformats.org/officeDocument/2006/relationships/slideLayout" Target="../slideLayouts/slideLayout323.xml"/><Relationship Id="rId35" Type="http://schemas.openxmlformats.org/officeDocument/2006/relationships/theme" Target="../theme/theme9.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ext uri="{D42A27DB-BD31-4B8C-83A1-F6EECF244321}">
                <p14:modId xmlns:p14="http://schemas.microsoft.com/office/powerpoint/2010/main" val="1496417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797"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chemeClr val="tx1"/>
                </a:buClr>
                <a:buSzPct val="65000"/>
                <a:buFont typeface="Wingdings" pitchFamily="2" charset="2"/>
                <a:buNone/>
                <a:defRPr/>
              </a:pPr>
              <a:t>‹#›</a:t>
            </a:fld>
            <a:r>
              <a:rPr lang="en-US" sz="900" dirty="0">
                <a:solidFill>
                  <a:srgbClr val="000000"/>
                </a:solidFill>
                <a:cs typeface="+mn-cs"/>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4764" r:id="rId1"/>
    <p:sldLayoutId id="2147484766"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 id="2147484740" r:id="rId12"/>
    <p:sldLayoutId id="2147484741" r:id="rId13"/>
    <p:sldLayoutId id="2147484742" r:id="rId14"/>
    <p:sldLayoutId id="2147484743" r:id="rId15"/>
    <p:sldLayoutId id="2147484744" r:id="rId16"/>
    <p:sldLayoutId id="2147484745" r:id="rId17"/>
    <p:sldLayoutId id="2147484746" r:id="rId18"/>
    <p:sldLayoutId id="2147484747" r:id="rId19"/>
    <p:sldLayoutId id="2147484748" r:id="rId20"/>
    <p:sldLayoutId id="2147484749" r:id="rId21"/>
    <p:sldLayoutId id="2147484750" r:id="rId22"/>
    <p:sldLayoutId id="2147484751" r:id="rId23"/>
    <p:sldLayoutId id="2147484767" r:id="rId24"/>
    <p:sldLayoutId id="2147484752" r:id="rId25"/>
    <p:sldLayoutId id="2147484753" r:id="rId26"/>
    <p:sldLayoutId id="2147484754" r:id="rId27"/>
    <p:sldLayoutId id="2147484755" r:id="rId28"/>
    <p:sldLayoutId id="2147484756" r:id="rId29"/>
    <p:sldLayoutId id="2147484757" r:id="rId30"/>
    <p:sldLayoutId id="2147484758"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4227"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231649090"/>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 id="2147485157" r:id="rId12"/>
    <p:sldLayoutId id="2147485158" r:id="rId13"/>
    <p:sldLayoutId id="2147485159" r:id="rId14"/>
    <p:sldLayoutId id="2147485160" r:id="rId15"/>
    <p:sldLayoutId id="2147485161" r:id="rId16"/>
    <p:sldLayoutId id="2147485162" r:id="rId17"/>
    <p:sldLayoutId id="2147485163" r:id="rId18"/>
    <p:sldLayoutId id="2147485164" r:id="rId19"/>
    <p:sldLayoutId id="2147485165" r:id="rId20"/>
    <p:sldLayoutId id="2147485166" r:id="rId21"/>
    <p:sldLayoutId id="2147485167" r:id="rId22"/>
    <p:sldLayoutId id="2147485168" r:id="rId23"/>
    <p:sldLayoutId id="2147485169" r:id="rId24"/>
    <p:sldLayoutId id="2147485170" r:id="rId25"/>
    <p:sldLayoutId id="2147485171" r:id="rId26"/>
    <p:sldLayoutId id="2147485172" r:id="rId27"/>
    <p:sldLayoutId id="2147485173" r:id="rId28"/>
    <p:sldLayoutId id="2147485174" r:id="rId29"/>
    <p:sldLayoutId id="2147485175" r:id="rId30"/>
    <p:sldLayoutId id="2147485176"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10" y="872658"/>
            <a:ext cx="8551990"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810" y="1600200"/>
            <a:ext cx="889744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entury Gothic"/>
            </a:endParaRPr>
          </a:p>
        </p:txBody>
      </p:sp>
      <p:sp>
        <p:nvSpPr>
          <p:cNvPr id="5" name="TextBox 4"/>
          <p:cNvSpPr txBox="1"/>
          <p:nvPr userDrawn="1"/>
        </p:nvSpPr>
        <p:spPr>
          <a:xfrm>
            <a:off x="7696200" y="6477000"/>
            <a:ext cx="1447800" cy="276999"/>
          </a:xfrm>
          <a:prstGeom prst="rect">
            <a:avLst/>
          </a:prstGeom>
        </p:spPr>
        <p:txBody>
          <a:bodyPr vert="horz" lIns="91440" tIns="45720" rIns="91440" bIns="45720" rtlCol="0" anchor="ctr"/>
          <a:lstStyle>
            <a:defPPr>
              <a:defRPr lang="en-US"/>
            </a:defPPr>
            <a:lvl1pPr algn="ctr">
              <a:defRPr sz="1200">
                <a:solidFill>
                  <a:prstClr val="black">
                    <a:tint val="75000"/>
                  </a:prstClr>
                </a:solidFill>
              </a:defRPr>
            </a:lvl1pPr>
          </a:lstStyle>
          <a:p>
            <a:pPr algn="r" fontAlgn="auto">
              <a:spcBef>
                <a:spcPts val="0"/>
              </a:spcBef>
              <a:spcAft>
                <a:spcPts val="0"/>
              </a:spcAft>
            </a:pPr>
            <a:fld id="{4C5C63A2-EC34-4EB2-AE28-99DF9B5A18AA}" type="slidenum">
              <a:rPr lang="en-US" smtClean="0">
                <a:latin typeface="Century Gothic"/>
              </a:rPr>
              <a:pPr algn="r" fontAlgn="auto">
                <a:spcBef>
                  <a:spcPts val="0"/>
                </a:spcBef>
                <a:spcAft>
                  <a:spcPts val="0"/>
                </a:spcAft>
              </a:pPr>
              <a:t>‹#›</a:t>
            </a:fld>
            <a:endParaRPr lang="en-US" dirty="0">
              <a:latin typeface="Century Gothic"/>
            </a:endParaRPr>
          </a:p>
        </p:txBody>
      </p:sp>
    </p:spTree>
    <p:extLst>
      <p:ext uri="{BB962C8B-B14F-4D97-AF65-F5344CB8AC3E}">
        <p14:creationId xmlns:p14="http://schemas.microsoft.com/office/powerpoint/2010/main" val="2047314078"/>
      </p:ext>
    </p:extLst>
  </p:cSld>
  <p:clrMap bg1="lt1" tx1="dk1" bg2="lt2" tx2="dk2" accent1="accent1" accent2="accent2" accent3="accent3" accent4="accent4" accent5="accent5" accent6="accent6" hlink="hlink" folHlink="folHlink"/>
  <p:sldLayoutIdLst>
    <p:sldLayoutId id="2147485178" r:id="rId1"/>
    <p:sldLayoutId id="2147485179" r:id="rId2"/>
    <p:sldLayoutId id="2147485180" r:id="rId3"/>
    <p:sldLayoutId id="2147485181" r:id="rId4"/>
    <p:sldLayoutId id="2147485182" r:id="rId5"/>
    <p:sldLayoutId id="2147485183" r:id="rId6"/>
    <p:sldLayoutId id="2147485184" r:id="rId7"/>
    <p:sldLayoutId id="2147485185" r:id="rId8"/>
    <p:sldLayoutId id="2147485186" r:id="rId9"/>
    <p:sldLayoutId id="2147485187" r:id="rId10"/>
    <p:sldLayoutId id="2147485188" r:id="rId11"/>
    <p:sldLayoutId id="2147485189" r:id="rId12"/>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294"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5"/>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6"/>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7"/>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3265898"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520227693"/>
      </p:ext>
    </p:extLst>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 id="2147485205" r:id="rId15"/>
    <p:sldLayoutId id="2147485206" r:id="rId16"/>
    <p:sldLayoutId id="2147485207" r:id="rId17"/>
    <p:sldLayoutId id="2147485208" r:id="rId18"/>
    <p:sldLayoutId id="2147485209" r:id="rId19"/>
    <p:sldLayoutId id="2147485210" r:id="rId20"/>
    <p:sldLayoutId id="2147485211" r:id="rId21"/>
    <p:sldLayoutId id="2147485212" r:id="rId22"/>
    <p:sldLayoutId id="2147485213" r:id="rId23"/>
    <p:sldLayoutId id="2147485214" r:id="rId24"/>
    <p:sldLayoutId id="2147485215" r:id="rId25"/>
    <p:sldLayoutId id="2147485216" r:id="rId26"/>
    <p:sldLayoutId id="2147485217" r:id="rId27"/>
    <p:sldLayoutId id="2147485218" r:id="rId28"/>
    <p:sldLayoutId id="2147485219" r:id="rId29"/>
    <p:sldLayoutId id="2147485220" r:id="rId30"/>
    <p:sldLayoutId id="2147485221" r:id="rId31"/>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128"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8617262"/>
      </p:ext>
    </p:extLst>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27" r:id="rId4"/>
    <p:sldLayoutId id="2147485228" r:id="rId5"/>
    <p:sldLayoutId id="2147485229" r:id="rId6"/>
    <p:sldLayoutId id="2147485230" r:id="rId7"/>
    <p:sldLayoutId id="2147485231" r:id="rId8"/>
    <p:sldLayoutId id="2147485232" r:id="rId9"/>
    <p:sldLayoutId id="2147485233" r:id="rId10"/>
    <p:sldLayoutId id="2147485234" r:id="rId11"/>
    <p:sldLayoutId id="2147485235" r:id="rId12"/>
    <p:sldLayoutId id="2147485236" r:id="rId13"/>
    <p:sldLayoutId id="2147485237" r:id="rId14"/>
    <p:sldLayoutId id="2147485238" r:id="rId15"/>
    <p:sldLayoutId id="2147485239" r:id="rId16"/>
    <p:sldLayoutId id="2147485240" r:id="rId17"/>
    <p:sldLayoutId id="2147485241" r:id="rId18"/>
    <p:sldLayoutId id="2147485242" r:id="rId19"/>
    <p:sldLayoutId id="2147485243" r:id="rId20"/>
    <p:sldLayoutId id="2147485244" r:id="rId21"/>
    <p:sldLayoutId id="2147485245" r:id="rId22"/>
    <p:sldLayoutId id="2147485246" r:id="rId23"/>
    <p:sldLayoutId id="2147485247" r:id="rId24"/>
    <p:sldLayoutId id="2147485248" r:id="rId25"/>
    <p:sldLayoutId id="2147485249" r:id="rId26"/>
    <p:sldLayoutId id="2147485250" r:id="rId27"/>
    <p:sldLayoutId id="2147485251" r:id="rId28"/>
    <p:sldLayoutId id="2147485252" r:id="rId29"/>
    <p:sldLayoutId id="2147485253" r:id="rId30"/>
    <p:sldLayoutId id="2147485254" r:id="rId31"/>
    <p:sldLayoutId id="2147485255" r:id="rId32"/>
    <p:sldLayoutId id="2147485256"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7318"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latin typeface="Arial"/>
              </a:rPr>
              <a:t>- </a:t>
            </a:r>
            <a:fld id="{290C53EC-CF66-4122-B2D4-FBD43595D2C6}" type="slidenum">
              <a:rPr lang="en-US" sz="900">
                <a:solidFill>
                  <a:srgbClr val="000000"/>
                </a:solidFill>
                <a:latin typeface="Arial"/>
              </a:rPr>
              <a:pPr algn="ctr" eaLnBrk="0" hangingPunct="0">
                <a:lnSpc>
                  <a:spcPct val="106000"/>
                </a:lnSpc>
                <a:buClr>
                  <a:srgbClr val="000000"/>
                </a:buClr>
                <a:buSzPct val="65000"/>
                <a:buFont typeface="Wingdings" pitchFamily="2" charset="2"/>
                <a:buNone/>
                <a:defRPr/>
              </a:pPr>
              <a:t>‹#›</a:t>
            </a:fld>
            <a:r>
              <a:rPr lang="en-US" sz="900" dirty="0">
                <a:solidFill>
                  <a:srgbClr val="000000"/>
                </a:solidFill>
                <a:latin typeface="Aria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latin typeface="Aria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31143500"/>
      </p:ext>
    </p:extLst>
  </p:cSld>
  <p:clrMap bg1="lt1" tx1="dk1" bg2="lt2" tx2="dk2" accent1="accent1" accent2="accent2" accent3="accent3" accent4="accent4" accent5="accent5" accent6="accent6" hlink="hlink" folHlink="folHlink"/>
  <p:sldLayoutIdLst>
    <p:sldLayoutId id="2147485258" r:id="rId1"/>
    <p:sldLayoutId id="2147485259" r:id="rId2"/>
    <p:sldLayoutId id="2147485260" r:id="rId3"/>
    <p:sldLayoutId id="2147485261" r:id="rId4"/>
    <p:sldLayoutId id="2147485262" r:id="rId5"/>
    <p:sldLayoutId id="2147485263" r:id="rId6"/>
    <p:sldLayoutId id="2147485264" r:id="rId7"/>
    <p:sldLayoutId id="2147485265" r:id="rId8"/>
    <p:sldLayoutId id="2147485266" r:id="rId9"/>
    <p:sldLayoutId id="2147485267" r:id="rId10"/>
    <p:sldLayoutId id="2147485268" r:id="rId11"/>
    <p:sldLayoutId id="2147485269" r:id="rId12"/>
    <p:sldLayoutId id="2147485270" r:id="rId13"/>
    <p:sldLayoutId id="2147485271" r:id="rId14"/>
    <p:sldLayoutId id="2147485272" r:id="rId15"/>
    <p:sldLayoutId id="2147485273" r:id="rId16"/>
    <p:sldLayoutId id="2147485274" r:id="rId17"/>
    <p:sldLayoutId id="2147485275" r:id="rId18"/>
    <p:sldLayoutId id="2147485276" r:id="rId19"/>
    <p:sldLayoutId id="2147485277" r:id="rId20"/>
    <p:sldLayoutId id="2147485278" r:id="rId21"/>
    <p:sldLayoutId id="2147485279" r:id="rId22"/>
    <p:sldLayoutId id="2147485280" r:id="rId23"/>
    <p:sldLayoutId id="2147485281" r:id="rId24"/>
    <p:sldLayoutId id="2147485282" r:id="rId25"/>
    <p:sldLayoutId id="2147485283" r:id="rId26"/>
    <p:sldLayoutId id="2147485284" r:id="rId27"/>
    <p:sldLayoutId id="2147485285" r:id="rId28"/>
    <p:sldLayoutId id="2147485286" r:id="rId29"/>
    <p:sldLayoutId id="2147485287" r:id="rId30"/>
    <p:sldLayoutId id="2147485288" r:id="rId31"/>
    <p:sldLayoutId id="2147485289" r:id="rId32"/>
    <p:sldLayoutId id="2147485290"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372533" y="5447002"/>
            <a:ext cx="8229600" cy="987665"/>
          </a:xfrm>
          <a:prstGeom prst="rect">
            <a:avLst/>
          </a:prstGeom>
          <a:noFill/>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362452368"/>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Lst>
  <p:timing>
    <p:tnLst>
      <p:par>
        <p:cTn id="1" dur="indefinite" restart="never" nodeType="tmRoot"/>
      </p:par>
    </p:tnLst>
  </p:timing>
  <p:hf hdr="0" ftr="0" dt="0"/>
  <p:txStyles>
    <p:titleStyle>
      <a:lvl1pPr algn="ctr" defTabSz="457200" rtl="0" eaLnBrk="1" latinLnBrk="0" hangingPunct="1">
        <a:spcBef>
          <a:spcPct val="0"/>
        </a:spcBef>
        <a:buNone/>
        <a:defRPr sz="3600" b="1" i="0" u="none" kern="1200" baseline="0">
          <a:solidFill>
            <a:schemeClr val="bg1"/>
          </a:solidFill>
          <a:latin typeface="Arial"/>
          <a:ea typeface="+mj-ea"/>
          <a:cs typeface="Arial"/>
        </a:defRPr>
      </a:lvl1pPr>
    </p:titleStyle>
    <p:bodyStyle>
      <a:lvl1pPr marL="0" indent="0" algn="ctr" defTabSz="457200" rtl="0" eaLnBrk="1" latinLnBrk="0" hangingPunct="1">
        <a:spcBef>
          <a:spcPct val="20000"/>
        </a:spcBef>
        <a:buFont typeface="Arial"/>
        <a:buNone/>
        <a:defRPr sz="1600" b="1" kern="1200" baseline="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rPr>
              <a:pPr/>
              <a:t>‹#›</a:t>
            </a:fld>
            <a:endParaRPr lang="en-US" dirty="0">
              <a:solidFill>
                <a:prstClr val="black">
                  <a:tint val="75000"/>
                </a:prstClr>
              </a:solidFill>
              <a:ea typeface="ＭＳ Ｐゴシック" pitchFamily="34" charset="-128"/>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71397768"/>
      </p:ext>
    </p:extLst>
  </p:cSld>
  <p:clrMap bg1="lt1" tx1="dk1" bg2="lt2" tx2="dk2" accent1="accent1" accent2="accent2" accent3="accent3" accent4="accent4" accent5="accent5" accent6="accent6" hlink="hlink" folHlink="folHlink"/>
  <p:sldLayoutIdLst>
    <p:sldLayoutId id="2147485302" r:id="rId1"/>
    <p:sldLayoutId id="2147485303" r:id="rId2"/>
    <p:sldLayoutId id="2147485304" r:id="rId3"/>
    <p:sldLayoutId id="2147485305" r:id="rId4"/>
    <p:sldLayoutId id="2147485306" r:id="rId5"/>
    <p:sldLayoutId id="2147485307" r:id="rId6"/>
    <p:sldLayoutId id="2147485308" r:id="rId7"/>
    <p:sldLayoutId id="2147485309" r:id="rId8"/>
    <p:sldLayoutId id="2147485310" r:id="rId9"/>
  </p:sldLayoutIdLst>
  <p:timing>
    <p:tnLst>
      <p:par>
        <p:cTn id="1" dur="indefinite" restart="never" nodeType="tmRoot"/>
      </p:par>
    </p:tnLst>
  </p:timing>
  <p:hf hdr="0" ftr="0" dt="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33"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649685142"/>
      </p:ext>
    </p:extLst>
  </p:cSld>
  <p:clrMap bg1="lt1" tx1="dk1" bg2="lt2" tx2="dk2" accent1="accent1" accent2="accent2" accent3="accent3" accent4="accent4" accent5="accent5" accent6="accent6" hlink="hlink" folHlink="folHlink"/>
  <p:sldLayoutIdLst>
    <p:sldLayoutId id="2147485312" r:id="rId1"/>
    <p:sldLayoutId id="2147485313" r:id="rId2"/>
    <p:sldLayoutId id="2147485314" r:id="rId3"/>
    <p:sldLayoutId id="2147485315" r:id="rId4"/>
    <p:sldLayoutId id="2147485316" r:id="rId5"/>
    <p:sldLayoutId id="2147485317" r:id="rId6"/>
    <p:sldLayoutId id="2147485318" r:id="rId7"/>
    <p:sldLayoutId id="2147485319" r:id="rId8"/>
    <p:sldLayoutId id="2147485320" r:id="rId9"/>
    <p:sldLayoutId id="2147485321" r:id="rId10"/>
    <p:sldLayoutId id="2147485322" r:id="rId11"/>
    <p:sldLayoutId id="2147485323" r:id="rId12"/>
    <p:sldLayoutId id="2147485324" r:id="rId13"/>
    <p:sldLayoutId id="2147485325" r:id="rId14"/>
    <p:sldLayoutId id="2147485326" r:id="rId15"/>
    <p:sldLayoutId id="2147485327" r:id="rId16"/>
    <p:sldLayoutId id="2147485328" r:id="rId17"/>
    <p:sldLayoutId id="2147485329" r:id="rId18"/>
    <p:sldLayoutId id="2147485330" r:id="rId19"/>
    <p:sldLayoutId id="2147485331" r:id="rId20"/>
    <p:sldLayoutId id="2147485332" r:id="rId21"/>
    <p:sldLayoutId id="2147485333" r:id="rId22"/>
    <p:sldLayoutId id="2147485334" r:id="rId23"/>
    <p:sldLayoutId id="2147485335" r:id="rId24"/>
    <p:sldLayoutId id="2147485336" r:id="rId25"/>
    <p:sldLayoutId id="2147485337" r:id="rId26"/>
    <p:sldLayoutId id="2147485338" r:id="rId27"/>
    <p:sldLayoutId id="2147485339" r:id="rId28"/>
    <p:sldLayoutId id="2147485340" r:id="rId29"/>
    <p:sldLayoutId id="2147485341" r:id="rId30"/>
    <p:sldLayoutId id="2147485342" r:id="rId31"/>
    <p:sldLayoutId id="2147485344" r:id="rId32"/>
    <p:sldLayoutId id="2147485345" r:id="rId33"/>
    <p:sldLayoutId id="2147485346"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227013" marR="0" lvl="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Click to edit Master text styles</a:t>
            </a:r>
          </a:p>
          <a:p>
            <a:pPr marL="461963" marR="0" lvl="1"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Second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Third level</a:t>
            </a:r>
          </a:p>
          <a:p>
            <a:pPr marL="687388" marR="0" lvl="2"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
              </a:defRPr>
            </a:lvl1pPr>
          </a:lstStyle>
          <a:p>
            <a:fld id="{60DD7DF9-8AB2-6843-A127-0B31BBBE26E4}" type="slidenum">
              <a:rPr lang="en-US" smtClean="0">
                <a:solidFill>
                  <a:prstClr val="black">
                    <a:tint val="75000"/>
                  </a:prstClr>
                </a:solidFill>
                <a:ea typeface="ＭＳ Ｐゴシック" pitchFamily="34" charset="-128"/>
                <a:cs typeface="+mn-cs"/>
              </a:rPr>
              <a:pPr/>
              <a:t>‹#›</a:t>
            </a:fld>
            <a:endParaRPr lang="en-US" dirty="0">
              <a:solidFill>
                <a:prstClr val="black">
                  <a:tint val="75000"/>
                </a:prstClr>
              </a:solidFill>
              <a:ea typeface="ＭＳ Ｐゴシック" pitchFamily="34" charset="-128"/>
              <a:cs typeface="+mn-cs"/>
            </a:endParaRPr>
          </a:p>
        </p:txBody>
      </p:sp>
      <p:sp>
        <p:nvSpPr>
          <p:cNvPr id="7" name="Title 1"/>
          <p:cNvSpPr txBox="1">
            <a:spLocks/>
          </p:cNvSpPr>
          <p:nvPr/>
        </p:nvSpPr>
        <p:spPr>
          <a:xfrm>
            <a:off x="1688837" y="303727"/>
            <a:ext cx="5296264" cy="562856"/>
          </a:xfrm>
          <a:prstGeom prst="rect">
            <a:avLst/>
          </a:prstGeom>
        </p:spPr>
        <p:txBody>
          <a:bodyPr>
            <a:normAutofit fontScale="82500" lnSpcReduction="20000"/>
          </a:bodyPr>
          <a:lstStyle>
            <a:lvl1pPr algn="l" defTabSz="457200" rtl="0" eaLnBrk="1" latinLnBrk="0" hangingPunct="1">
              <a:spcBef>
                <a:spcPct val="0"/>
              </a:spcBef>
              <a:buNone/>
              <a:defRPr sz="3200" kern="1200" baseline="0">
                <a:solidFill>
                  <a:schemeClr val="bg1"/>
                </a:solidFill>
                <a:latin typeface="+mj-lt"/>
                <a:ea typeface="+mj-ea"/>
                <a:cs typeface="+mj-cs"/>
              </a:defRPr>
            </a:lvl1pPr>
          </a:lstStyle>
          <a:p>
            <a:endParaRPr lang="en-US" sz="4400" b="1" dirty="0">
              <a:solidFill>
                <a:prstClr val="white"/>
              </a:solidFill>
              <a:cs typeface="Arial" pitchFamily="34" charset="0"/>
            </a:endParaRPr>
          </a:p>
        </p:txBody>
      </p:sp>
      <p:sp>
        <p:nvSpPr>
          <p:cNvPr id="2" name="Title Placeholder 1"/>
          <p:cNvSpPr>
            <a:spLocks noGrp="1"/>
          </p:cNvSpPr>
          <p:nvPr>
            <p:ph type="title"/>
          </p:nvPr>
        </p:nvSpPr>
        <p:spPr>
          <a:xfrm>
            <a:off x="359564" y="968992"/>
            <a:ext cx="5911590" cy="46402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27699439"/>
      </p:ext>
    </p:extLst>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Lst>
  <p:timing>
    <p:tnLst>
      <p:par>
        <p:cTn id="1" dur="indefinite" restart="never" nodeType="tmRoot"/>
      </p:par>
    </p:tnLst>
  </p:timing>
  <p:hf hdr="0" ftr="0" dt="0"/>
  <p:txStyles>
    <p:titleStyle>
      <a:lvl1pPr algn="l" defTabSz="4572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227013" marR="0" indent="-227013" algn="l" defTabSz="457200" rtl="0" eaLnBrk="1" fontAlgn="auto" latinLnBrk="0" hangingPunct="1">
        <a:lnSpc>
          <a:spcPct val="100000"/>
        </a:lnSpc>
        <a:spcBef>
          <a:spcPts val="600"/>
        </a:spcBef>
        <a:spcAft>
          <a:spcPts val="600"/>
        </a:spcAft>
        <a:buClr>
          <a:srgbClr val="1F497D"/>
        </a:buClr>
        <a:buSzTx/>
        <a:buFont typeface="Wingdings" charset="2"/>
        <a:buChar char="§"/>
        <a:tabLst/>
        <a:defRPr sz="3200" kern="1200">
          <a:solidFill>
            <a:schemeClr val="tx1"/>
          </a:solidFill>
          <a:latin typeface="+mn-lt"/>
          <a:ea typeface="+mn-ea"/>
          <a:cs typeface="+mn-cs"/>
        </a:defRPr>
      </a:lvl1pPr>
      <a:lvl2pPr marL="461963" marR="0" indent="-234950" algn="l" defTabSz="457200" rtl="0" eaLnBrk="1" fontAlgn="auto" latinLnBrk="0" hangingPunct="1">
        <a:lnSpc>
          <a:spcPct val="100000"/>
        </a:lnSpc>
        <a:spcBef>
          <a:spcPts val="600"/>
        </a:spcBef>
        <a:spcAft>
          <a:spcPts val="600"/>
        </a:spcAft>
        <a:buClr>
          <a:srgbClr val="1F497D"/>
        </a:buClr>
        <a:buSzTx/>
        <a:buFont typeface="Arial" pitchFamily="34" charset="0"/>
        <a:buChar char="•"/>
        <a:tabLst/>
        <a:defRPr sz="2800" kern="1200">
          <a:solidFill>
            <a:schemeClr val="tx1"/>
          </a:solidFill>
          <a:latin typeface="+mn-lt"/>
          <a:ea typeface="+mn-ea"/>
          <a:cs typeface="+mn-cs"/>
        </a:defRPr>
      </a:lvl2pPr>
      <a:lvl3pPr marL="914400" marR="0" indent="-225425" algn="l" defTabSz="457200" rtl="0" eaLnBrk="1" fontAlgn="auto" latinLnBrk="0" hangingPunct="1">
        <a:lnSpc>
          <a:spcPct val="100000"/>
        </a:lnSpc>
        <a:spcBef>
          <a:spcPts val="600"/>
        </a:spcBef>
        <a:spcAft>
          <a:spcPts val="600"/>
        </a:spcAft>
        <a:buClr>
          <a:srgbClr val="1F497D"/>
        </a:buClr>
        <a:buSzTx/>
        <a:buFont typeface="Symbol" pitchFamily="18" charset="2"/>
        <a:buChar char=""/>
        <a:tabLst/>
        <a:defRPr sz="1600" kern="1200">
          <a:solidFill>
            <a:schemeClr val="tx1"/>
          </a:solidFill>
          <a:latin typeface="+mn-lt"/>
          <a:ea typeface="+mn-ea"/>
          <a:cs typeface="+mn-cs"/>
        </a:defRPr>
      </a:lvl3pPr>
      <a:lvl4pPr marL="917575"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400" kern="1200">
          <a:solidFill>
            <a:schemeClr val="tx1"/>
          </a:solidFill>
          <a:latin typeface="+mn-lt"/>
          <a:ea typeface="+mn-ea"/>
          <a:cs typeface="+mn-cs"/>
        </a:defRPr>
      </a:lvl4pPr>
      <a:lvl5pPr marL="1719263" marR="0" indent="0" algn="l" defTabSz="457200" rtl="0" eaLnBrk="1" fontAlgn="auto" latinLnBrk="0" hangingPunct="1">
        <a:lnSpc>
          <a:spcPct val="100000"/>
        </a:lnSpc>
        <a:spcBef>
          <a:spcPct val="20000"/>
        </a:spcBef>
        <a:spcAft>
          <a:spcPts val="0"/>
        </a:spcAft>
        <a:buClr>
          <a:srgbClr val="1F497D"/>
        </a:buClr>
        <a:buSzTx/>
        <a:buFont typeface="Wingdings" charset="2"/>
        <a:buNone/>
        <a:tabLs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40"/>
            </p:custDataLst>
            <p:extLst>
              <p:ext uri="{D42A27DB-BD31-4B8C-83A1-F6EECF244321}">
                <p14:modId xmlns:p14="http://schemas.microsoft.com/office/powerpoint/2010/main" val="3139962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714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pic>
        <p:nvPicPr>
          <p:cNvPr id="14" name="Picture 42" descr="C:\Users\taltimore\AppData\Local\Microsoft\Windows\Temporary Internet Files\Content.Outlook\5I1E2MHE\DSS_seal_color copy.jpg"/>
          <p:cNvPicPr>
            <a:picLocks noChangeAspect="1" noChangeArrowheads="1"/>
          </p:cNvPicPr>
          <p:nvPr>
            <p:custDataLst>
              <p:tags r:id="rId41"/>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34127" y="6423026"/>
            <a:ext cx="411162" cy="411162"/>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custDataLst>
              <p:tags r:id="rId42"/>
            </p:custDataLst>
          </p:nvPr>
        </p:nvSpPr>
        <p:spPr bwMode="gray">
          <a:xfrm>
            <a:off x="401638" y="514350"/>
            <a:ext cx="83454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custDataLst>
              <p:tags r:id="rId44"/>
            </p:custDataLst>
          </p:nvPr>
        </p:nvSpPr>
        <p:spPr bwMode="gray">
          <a:xfrm>
            <a:off x="8779014"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cs typeface="+mn-cs"/>
              </a:rPr>
              <a:t>- </a:t>
            </a:r>
            <a:fld id="{290C53EC-CF66-4122-B2D4-FBD43595D2C6}" type="slidenum">
              <a:rPr lang="en-US" sz="900">
                <a:solidFill>
                  <a:srgbClr val="000000"/>
                </a:solidFill>
                <a:cs typeface="+mn-cs"/>
              </a:rPr>
              <a:pPr algn="ctr" eaLnBrk="0" hangingPunct="0">
                <a:lnSpc>
                  <a:spcPct val="106000"/>
                </a:lnSpc>
                <a:buClr>
                  <a:srgbClr val="000000"/>
                </a:buClr>
                <a:buSzPct val="65000"/>
                <a:buFont typeface="Wingdings" pitchFamily="2" charset="2"/>
                <a:buNone/>
                <a:defRPr/>
              </a:pPr>
              <a:t>‹#›</a:t>
            </a:fld>
            <a:r>
              <a:rPr lang="en-US" sz="900" dirty="0">
                <a:solidFill>
                  <a:srgbClr val="000000"/>
                </a:solidFill>
                <a:cs typeface="+mn-cs"/>
              </a:rPr>
              <a:t> -</a:t>
            </a:r>
          </a:p>
        </p:txBody>
      </p:sp>
      <p:sp>
        <p:nvSpPr>
          <p:cNvPr id="3699747" name="Line 35"/>
          <p:cNvSpPr>
            <a:spLocks noChangeShapeType="1"/>
          </p:cNvSpPr>
          <p:nvPr>
            <p:custDataLst>
              <p:tags r:id="rId45"/>
            </p:custDataLst>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dirty="0">
              <a:solidFill>
                <a:srgbClr val="000000"/>
              </a:solidFill>
              <a:cs typeface="+mn-cs"/>
            </a:endParaRPr>
          </a:p>
        </p:txBody>
      </p:sp>
    </p:spTree>
    <p:extLst>
      <p:ext uri="{BB962C8B-B14F-4D97-AF65-F5344CB8AC3E}">
        <p14:creationId xmlns:p14="http://schemas.microsoft.com/office/powerpoint/2010/main" val="978924907"/>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 id="2147484787" r:id="rId18"/>
    <p:sldLayoutId id="2147484788" r:id="rId19"/>
    <p:sldLayoutId id="2147484789" r:id="rId20"/>
    <p:sldLayoutId id="2147484790" r:id="rId21"/>
    <p:sldLayoutId id="2147484791" r:id="rId22"/>
    <p:sldLayoutId id="2147484792" r:id="rId23"/>
    <p:sldLayoutId id="2147484793" r:id="rId24"/>
    <p:sldLayoutId id="2147484794" r:id="rId25"/>
    <p:sldLayoutId id="2147484795" r:id="rId26"/>
    <p:sldLayoutId id="2147484796" r:id="rId27"/>
    <p:sldLayoutId id="2147484797" r:id="rId28"/>
    <p:sldLayoutId id="2147484798" r:id="rId29"/>
    <p:sldLayoutId id="2147484799" r:id="rId30"/>
    <p:sldLayoutId id="2147484800" r:id="rId31"/>
    <p:sldLayoutId id="2147484801" r:id="rId32"/>
    <p:sldLayoutId id="2147484802" r:id="rId33"/>
    <p:sldLayoutId id="2147484803" r:id="rId34"/>
    <p:sldLayoutId id="2147484804" r:id="rId35"/>
    <p:sldLayoutId id="2147484805" r:id="rId36"/>
    <p:sldLayoutId id="2147484806"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16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5202"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3769860078"/>
      </p:ext>
    </p:extLst>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 id="2147484840" r:id="rId15"/>
    <p:sldLayoutId id="2147484841" r:id="rId16"/>
    <p:sldLayoutId id="2147484842" r:id="rId17"/>
    <p:sldLayoutId id="2147484843" r:id="rId18"/>
    <p:sldLayoutId id="2147484844" r:id="rId19"/>
    <p:sldLayoutId id="2147484845" r:id="rId20"/>
    <p:sldLayoutId id="2147484846" r:id="rId21"/>
    <p:sldLayoutId id="2147484847" r:id="rId22"/>
    <p:sldLayoutId id="2147484848" r:id="rId23"/>
    <p:sldLayoutId id="2147484849" r:id="rId24"/>
    <p:sldLayoutId id="2147484850" r:id="rId25"/>
    <p:sldLayoutId id="2147484851" r:id="rId26"/>
    <p:sldLayoutId id="2147484852" r:id="rId27"/>
    <p:sldLayoutId id="2147484853" r:id="rId28"/>
    <p:sldLayoutId id="2147484854" r:id="rId29"/>
    <p:sldLayoutId id="2147484855" r:id="rId30"/>
    <p:sldLayoutId id="2147484856" r:id="rId31"/>
    <p:sldLayoutId id="2147484857" r:id="rId32"/>
    <p:sldLayoutId id="2147484858" r:id="rId33"/>
    <p:sldLayoutId id="2147484859" r:id="rId34"/>
    <p:sldLayoutId id="2147484860" r:id="rId35"/>
    <p:sldLayoutId id="2147484861" r:id="rId36"/>
    <p:sldLayoutId id="2147484862"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rgbClr val="002060"/>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5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571" name="think-cell Slide" r:id="rId55" imgW="270" imgH="270" progId="TCLayout.ActiveDocument.1">
                  <p:embed/>
                </p:oleObj>
              </mc:Choice>
              <mc:Fallback>
                <p:oleObj name="think-cell Slide" r:id="rId55" imgW="270" imgH="270" progId="TCLayout.ActiveDocument.1">
                  <p:embed/>
                  <p:pic>
                    <p:nvPicPr>
                      <p:cNvPr id="0" name=""/>
                      <p:cNvPicPr/>
                      <p:nvPr/>
                    </p:nvPicPr>
                    <p:blipFill>
                      <a:blip r:embed="rId5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51"/>
            </p:custDataLst>
          </p:nvPr>
        </p:nvSpPr>
        <p:spPr bwMode="gray">
          <a:xfrm>
            <a:off x="401638" y="381596"/>
            <a:ext cx="8345487"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5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5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78834425"/>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3" r:id="rId13"/>
    <p:sldLayoutId id="2147484894" r:id="rId14"/>
    <p:sldLayoutId id="2147484895" r:id="rId15"/>
    <p:sldLayoutId id="2147484896" r:id="rId16"/>
    <p:sldLayoutId id="2147484897" r:id="rId17"/>
    <p:sldLayoutId id="2147484898" r:id="rId18"/>
    <p:sldLayoutId id="2147484899" r:id="rId19"/>
    <p:sldLayoutId id="2147484900" r:id="rId20"/>
    <p:sldLayoutId id="2147484901" r:id="rId21"/>
    <p:sldLayoutId id="2147484902" r:id="rId22"/>
    <p:sldLayoutId id="2147484903" r:id="rId23"/>
    <p:sldLayoutId id="2147484904" r:id="rId24"/>
    <p:sldLayoutId id="2147484905" r:id="rId25"/>
    <p:sldLayoutId id="2147484906" r:id="rId26"/>
    <p:sldLayoutId id="2147484907" r:id="rId27"/>
    <p:sldLayoutId id="2147484908" r:id="rId28"/>
    <p:sldLayoutId id="2147484909" r:id="rId29"/>
    <p:sldLayoutId id="2147484910" r:id="rId30"/>
    <p:sldLayoutId id="2147484911" r:id="rId31"/>
    <p:sldLayoutId id="2147484912" r:id="rId32"/>
    <p:sldLayoutId id="2147484913" r:id="rId33"/>
    <p:sldLayoutId id="2147484914" r:id="rId34"/>
    <p:sldLayoutId id="2147484915" r:id="rId35"/>
    <p:sldLayoutId id="2147484917" r:id="rId36"/>
    <p:sldLayoutId id="2147484918" r:id="rId37"/>
    <p:sldLayoutId id="2147484919" r:id="rId38"/>
    <p:sldLayoutId id="2147484920" r:id="rId39"/>
    <p:sldLayoutId id="2147484921" r:id="rId40"/>
    <p:sldLayoutId id="2147484922" r:id="rId41"/>
    <p:sldLayoutId id="2147484923" r:id="rId42"/>
    <p:sldLayoutId id="2147484924" r:id="rId43"/>
    <p:sldLayoutId id="2147484925" r:id="rId44"/>
    <p:sldLayoutId id="2147484926" r:id="rId45"/>
    <p:sldLayoutId id="2147484927" r:id="rId46"/>
    <p:sldLayoutId id="2147484928" r:id="rId4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9279" name="think-cell Slide" r:id="rId41" imgW="270" imgH="270" progId="TCLayout.ActiveDocument.1">
                  <p:embed/>
                </p:oleObj>
              </mc:Choice>
              <mc:Fallback>
                <p:oleObj name="think-cell Slide" r:id="rId41" imgW="270" imgH="270" progId="TCLayout.ActiveDocument.1">
                  <p:embed/>
                  <p:pic>
                    <p:nvPicPr>
                      <p:cNvPr id="0" name=""/>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7"/>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8"/>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39"/>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8880292"/>
      </p:ext>
    </p:extLst>
  </p:cSld>
  <p:clrMap bg1="lt1" tx1="dk1" bg2="lt2" tx2="dk2" accent1="accent1" accent2="accent2" accent3="accent3" accent4="accent4" accent5="accent5" accent6="accent6" hlink="hlink" folHlink="folHlink"/>
  <p:sldLayoutIdLst>
    <p:sldLayoutId id="2147484933" r:id="rId1"/>
    <p:sldLayoutId id="2147484934" r:id="rId2"/>
    <p:sldLayoutId id="2147485357"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43" r:id="rId12"/>
    <p:sldLayoutId id="2147484944" r:id="rId13"/>
    <p:sldLayoutId id="2147484945" r:id="rId14"/>
    <p:sldLayoutId id="2147484946" r:id="rId15"/>
    <p:sldLayoutId id="2147484947" r:id="rId16"/>
    <p:sldLayoutId id="2147484948" r:id="rId17"/>
    <p:sldLayoutId id="2147484949" r:id="rId18"/>
    <p:sldLayoutId id="2147484950" r:id="rId19"/>
    <p:sldLayoutId id="2147484951" r:id="rId20"/>
    <p:sldLayoutId id="2147484952" r:id="rId21"/>
    <p:sldLayoutId id="2147484953" r:id="rId22"/>
    <p:sldLayoutId id="2147484954" r:id="rId23"/>
    <p:sldLayoutId id="2147484955" r:id="rId24"/>
    <p:sldLayoutId id="2147484956" r:id="rId25"/>
    <p:sldLayoutId id="2147484957" r:id="rId26"/>
    <p:sldLayoutId id="2147484958" r:id="rId27"/>
    <p:sldLayoutId id="2147484959" r:id="rId28"/>
    <p:sldLayoutId id="2147484960" r:id="rId29"/>
    <p:sldLayoutId id="2147484961" r:id="rId30"/>
    <p:sldLayoutId id="2147484962" r:id="rId31"/>
    <p:sldLayoutId id="2147484963" r:id="rId32"/>
    <p:sldLayoutId id="2147484968" r:id="rId33"/>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0301"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893459769"/>
      </p:ext>
    </p:extLst>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 id="2147484989" r:id="rId18"/>
    <p:sldLayoutId id="2147484990" r:id="rId19"/>
    <p:sldLayoutId id="2147484991" r:id="rId20"/>
    <p:sldLayoutId id="2147484992" r:id="rId21"/>
    <p:sldLayoutId id="2147484993" r:id="rId22"/>
    <p:sldLayoutId id="2147484994" r:id="rId23"/>
    <p:sldLayoutId id="2147484995" r:id="rId24"/>
    <p:sldLayoutId id="2147484996" r:id="rId25"/>
    <p:sldLayoutId id="2147484997" r:id="rId26"/>
    <p:sldLayoutId id="2147484998" r:id="rId27"/>
    <p:sldLayoutId id="2147484999" r:id="rId28"/>
    <p:sldLayoutId id="2147485000" r:id="rId29"/>
    <p:sldLayoutId id="2147485001" r:id="rId30"/>
    <p:sldLayoutId id="2147485002" r:id="rId31"/>
    <p:sldLayoutId id="2147485003" r:id="rId32"/>
    <p:sldLayoutId id="2147485004" r:id="rId33"/>
    <p:sldLayoutId id="2147485005" r:id="rId34"/>
    <p:sldLayoutId id="2147485007" r:id="rId35"/>
    <p:sldLayoutId id="2147485008" r:id="rId36"/>
    <p:sldLayoutId id="2147485009"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4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1160"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41"/>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42"/>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3"/>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1350740106"/>
      </p:ext>
    </p:extLst>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 id="2147485040" r:id="rId13"/>
    <p:sldLayoutId id="2147485041" r:id="rId14"/>
    <p:sldLayoutId id="2147485042" r:id="rId15"/>
    <p:sldLayoutId id="2147485043" r:id="rId16"/>
    <p:sldLayoutId id="2147485044" r:id="rId17"/>
    <p:sldLayoutId id="2147485045" r:id="rId18"/>
    <p:sldLayoutId id="2147485046" r:id="rId19"/>
    <p:sldLayoutId id="2147485047" r:id="rId20"/>
    <p:sldLayoutId id="2147485048" r:id="rId21"/>
    <p:sldLayoutId id="2147485049" r:id="rId22"/>
    <p:sldLayoutId id="2147485050" r:id="rId23"/>
    <p:sldLayoutId id="2147485051" r:id="rId24"/>
    <p:sldLayoutId id="2147485052" r:id="rId25"/>
    <p:sldLayoutId id="2147485053" r:id="rId26"/>
    <p:sldLayoutId id="2147485054" r:id="rId27"/>
    <p:sldLayoutId id="2147485055" r:id="rId28"/>
    <p:sldLayoutId id="2147485056" r:id="rId29"/>
    <p:sldLayoutId id="2147485057" r:id="rId30"/>
    <p:sldLayoutId id="2147485058" r:id="rId31"/>
    <p:sldLayoutId id="2147485059" r:id="rId32"/>
    <p:sldLayoutId id="2147485060" r:id="rId33"/>
    <p:sldLayoutId id="2147485061" r:id="rId34"/>
    <p:sldLayoutId id="2147485063" r:id="rId35"/>
    <p:sldLayoutId id="2147485065" r:id="rId36"/>
    <p:sldLayoutId id="2147485066" r:id="rId37"/>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2183"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6647381" y="9273"/>
            <a:ext cx="2612204" cy="288092"/>
          </a:xfrm>
          <a:prstGeom prst="rect">
            <a:avLst/>
          </a:prstGeom>
        </p:spPr>
        <p:txBody>
          <a:bodyPr wrap="square" rtlCol="0">
            <a:spAutoFit/>
          </a:bodyPr>
          <a:lstStyle/>
          <a:p>
            <a:pPr marL="1588" indent="0" algn="l" rtl="0" fontAlgn="base">
              <a:lnSpc>
                <a:spcPct val="106000"/>
              </a:lnSpc>
              <a:spcBef>
                <a:spcPct val="80000"/>
              </a:spcBef>
              <a:spcAft>
                <a:spcPct val="0"/>
              </a:spcAft>
              <a:buClr>
                <a:srgbClr val="000000"/>
              </a:buClr>
              <a:buFont typeface="Wingdings 2" pitchFamily="18" charset="2"/>
              <a:buNone/>
            </a:pPr>
            <a:r>
              <a:rPr lang="en-US" sz="1200" b="1" kern="1200" dirty="0" smtClean="0">
                <a:solidFill>
                  <a:srgbClr val="FF0000"/>
                </a:solidFill>
                <a:latin typeface="Arial"/>
                <a:ea typeface="+mn-ea"/>
                <a:cs typeface="Arial" charset="0"/>
              </a:rPr>
              <a:t>FOR DSS</a:t>
            </a:r>
            <a:r>
              <a:rPr lang="en-US" sz="1200" b="1" kern="1200" baseline="0" dirty="0" smtClean="0">
                <a:solidFill>
                  <a:srgbClr val="FF0000"/>
                </a:solidFill>
                <a:latin typeface="Arial"/>
                <a:ea typeface="+mn-ea"/>
                <a:cs typeface="Arial" charset="0"/>
              </a:rPr>
              <a:t> INTERNAL USE ONLY</a:t>
            </a:r>
            <a:endParaRPr lang="en-US" sz="1200" b="1" kern="1200" dirty="0">
              <a:solidFill>
                <a:srgbClr val="FF0000"/>
              </a:solidFill>
              <a:latin typeface="Arial"/>
              <a:ea typeface="+mn-ea"/>
              <a:cs typeface="Arial" charset="0"/>
            </a:endParaRPr>
          </a:p>
        </p:txBody>
      </p:sp>
    </p:spTree>
    <p:extLst>
      <p:ext uri="{BB962C8B-B14F-4D97-AF65-F5344CB8AC3E}">
        <p14:creationId xmlns:p14="http://schemas.microsoft.com/office/powerpoint/2010/main" val="2317560561"/>
      </p:ext>
    </p:extLst>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 id="2147485081" r:id="rId14"/>
    <p:sldLayoutId id="2147485082" r:id="rId15"/>
    <p:sldLayoutId id="2147485083" r:id="rId16"/>
    <p:sldLayoutId id="2147485084" r:id="rId17"/>
    <p:sldLayoutId id="2147485085" r:id="rId18"/>
    <p:sldLayoutId id="2147485086" r:id="rId19"/>
    <p:sldLayoutId id="2147485087" r:id="rId20"/>
    <p:sldLayoutId id="2147485088" r:id="rId21"/>
    <p:sldLayoutId id="2147485089" r:id="rId22"/>
    <p:sldLayoutId id="2147485090" r:id="rId23"/>
    <p:sldLayoutId id="2147485091" r:id="rId24"/>
    <p:sldLayoutId id="2147485092" r:id="rId25"/>
    <p:sldLayoutId id="2147485093" r:id="rId26"/>
    <p:sldLayoutId id="2147485094" r:id="rId27"/>
    <p:sldLayoutId id="2147485095" r:id="rId28"/>
    <p:sldLayoutId id="2147485096" r:id="rId29"/>
    <p:sldLayoutId id="2147485097" r:id="rId30"/>
    <p:sldLayoutId id="2147485098" r:id="rId31"/>
    <p:sldLayoutId id="2147485100" r:id="rId32"/>
    <p:sldLayoutId id="2147485102" r:id="rId33"/>
    <p:sldLayoutId id="2147485103"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Object 2" hidden="1"/>
          <p:cNvGraphicFramePr>
            <a:graphicFrameLocks noChangeAspect="1"/>
          </p:cNvGraphicFramePr>
          <p:nvPr>
            <p:custDataLst>
              <p:tags r:id="rId3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3206" name="think-cell Slide" r:id="rId42" imgW="270" imgH="270" progId="TCLayout.ActiveDocument.1">
                  <p:embed/>
                </p:oleObj>
              </mc:Choice>
              <mc:Fallback>
                <p:oleObj name="think-cell Slide" r:id="rId42" imgW="270" imgH="270"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11266" name="Rectangle 2"/>
          <p:cNvSpPr>
            <a:spLocks noGrp="1" noChangeArrowheads="1"/>
          </p:cNvSpPr>
          <p:nvPr>
            <p:ph type="title"/>
            <p:custDataLst>
              <p:tags r:id="rId38"/>
            </p:custDataLst>
          </p:nvPr>
        </p:nvSpPr>
        <p:spPr bwMode="gray">
          <a:xfrm>
            <a:off x="401638" y="381596"/>
            <a:ext cx="6440951" cy="39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smtClean="0"/>
              <a:t>Click to edit Master title style</a:t>
            </a:r>
          </a:p>
        </p:txBody>
      </p:sp>
      <p:sp>
        <p:nvSpPr>
          <p:cNvPr id="3699717" name="Text Box 5"/>
          <p:cNvSpPr txBox="1">
            <a:spLocks noChangeArrowheads="1"/>
          </p:cNvSpPr>
          <p:nvPr>
            <p:custDataLst>
              <p:tags r:id="rId39"/>
            </p:custDataLst>
          </p:nvPr>
        </p:nvSpPr>
        <p:spPr bwMode="gray">
          <a:xfrm>
            <a:off x="8805522" y="6664325"/>
            <a:ext cx="279400" cy="144463"/>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pitchFamily="2" charset="2"/>
              <a:buNone/>
              <a:defRPr/>
            </a:pPr>
            <a:r>
              <a:rPr lang="en-US" sz="900" dirty="0">
                <a:solidFill>
                  <a:srgbClr val="000000"/>
                </a:solidFill>
              </a:rPr>
              <a:t>- </a:t>
            </a:r>
            <a:fld id="{290C53EC-CF66-4122-B2D4-FBD43595D2C6}" type="slidenum">
              <a:rPr lang="en-US" sz="900">
                <a:solidFill>
                  <a:srgbClr val="000000"/>
                </a:solidFill>
              </a:rPr>
              <a:pPr algn="ctr" eaLnBrk="0" hangingPunct="0">
                <a:lnSpc>
                  <a:spcPct val="106000"/>
                </a:lnSpc>
                <a:buClr>
                  <a:srgbClr val="000000"/>
                </a:buClr>
                <a:buSzPct val="65000"/>
                <a:buFont typeface="Wingdings" pitchFamily="2" charset="2"/>
                <a:buNone/>
                <a:defRPr/>
              </a:pPr>
              <a:t>‹#›</a:t>
            </a:fld>
            <a:r>
              <a:rPr lang="en-US" sz="900" dirty="0">
                <a:solidFill>
                  <a:srgbClr val="000000"/>
                </a:solidFill>
              </a:rPr>
              <a:t> -</a:t>
            </a:r>
          </a:p>
        </p:txBody>
      </p:sp>
      <p:sp>
        <p:nvSpPr>
          <p:cNvPr id="4" name="Rectangle 3"/>
          <p:cNvSpPr/>
          <p:nvPr userDrawn="1"/>
        </p:nvSpPr>
        <p:spPr bwMode="gray">
          <a:xfrm>
            <a:off x="0" y="893852"/>
            <a:ext cx="9144000" cy="1033374"/>
          </a:xfrm>
          <a:prstGeom prst="rect">
            <a:avLst/>
          </a:prstGeom>
          <a:solidFill>
            <a:schemeClr val="bg1"/>
          </a:solidFill>
          <a:ln w="12700" cap="rnd" algn="ctr">
            <a:noFill/>
            <a:miter lim="800000"/>
            <a:headEnd/>
            <a:tailEnd/>
          </a:ln>
        </p:spPr>
        <p:txBody>
          <a:bodyPr lIns="182880" rtlCol="0" anchor="ctr" anchorCtr="1"/>
          <a:lstStyle/>
          <a:p>
            <a:pPr algn="ctr" eaLnBrk="0" hangingPunct="0">
              <a:lnSpc>
                <a:spcPct val="106000"/>
              </a:lnSpc>
            </a:pPr>
            <a:endParaRPr lang="en-US" b="1" dirty="0">
              <a:solidFill>
                <a:srgbClr val="FFFFFF"/>
              </a:solidFill>
            </a:endParaRPr>
          </a:p>
        </p:txBody>
      </p:sp>
      <p:sp>
        <p:nvSpPr>
          <p:cNvPr id="11267" name="Rectangle 3"/>
          <p:cNvSpPr>
            <a:spLocks noGrp="1" noChangeArrowheads="1"/>
          </p:cNvSpPr>
          <p:nvPr>
            <p:ph type="body" idx="1"/>
            <p:custDataLst>
              <p:tags r:id="rId40"/>
            </p:custDataLst>
          </p:nvPr>
        </p:nvSpPr>
        <p:spPr bwMode="gray">
          <a:xfrm>
            <a:off x="396875"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23504718"/>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 id="2147485124" r:id="rId18"/>
    <p:sldLayoutId id="2147485125" r:id="rId19"/>
    <p:sldLayoutId id="2147485126" r:id="rId20"/>
    <p:sldLayoutId id="2147485127" r:id="rId21"/>
    <p:sldLayoutId id="2147485128" r:id="rId22"/>
    <p:sldLayoutId id="2147485129" r:id="rId23"/>
    <p:sldLayoutId id="2147485130" r:id="rId24"/>
    <p:sldLayoutId id="2147485131" r:id="rId25"/>
    <p:sldLayoutId id="2147485132" r:id="rId26"/>
    <p:sldLayoutId id="2147485133" r:id="rId27"/>
    <p:sldLayoutId id="2147485134" r:id="rId28"/>
    <p:sldLayoutId id="2147485135" r:id="rId29"/>
    <p:sldLayoutId id="2147485136" r:id="rId30"/>
    <p:sldLayoutId id="2147485137" r:id="rId31"/>
    <p:sldLayoutId id="2147485138" r:id="rId32"/>
    <p:sldLayoutId id="2147485143" r:id="rId33"/>
    <p:sldLayoutId id="2147485144" r:id="rId34"/>
  </p:sldLayoutIdLst>
  <p:timing>
    <p:tnLst>
      <p:par>
        <p:cTn id="1" dur="indefinite" restart="never" nodeType="tmRoot"/>
      </p:par>
    </p:tnLst>
  </p:timing>
  <p:hf hdr="0" ftr="0" dt="0"/>
  <p:txStyles>
    <p:titleStyle>
      <a:lvl1pPr algn="l" rtl="0" eaLnBrk="0" fontAlgn="base" hangingPunct="0">
        <a:lnSpc>
          <a:spcPct val="106000"/>
        </a:lnSpc>
        <a:spcBef>
          <a:spcPct val="0"/>
        </a:spcBef>
        <a:spcAft>
          <a:spcPct val="0"/>
        </a:spcAft>
        <a:defRPr sz="2400" b="1">
          <a:solidFill>
            <a:schemeClr val="tx1"/>
          </a:solidFill>
          <a:latin typeface="+mj-lt"/>
          <a:ea typeface="+mj-ea"/>
          <a:cs typeface="+mj-cs"/>
        </a:defRPr>
      </a:lvl1pPr>
      <a:lvl2pPr algn="l" rtl="0" eaLnBrk="0" fontAlgn="base" hangingPunct="0">
        <a:lnSpc>
          <a:spcPct val="106000"/>
        </a:lnSpc>
        <a:spcBef>
          <a:spcPct val="0"/>
        </a:spcBef>
        <a:spcAft>
          <a:spcPct val="0"/>
        </a:spcAft>
        <a:defRPr sz="1600" b="1">
          <a:solidFill>
            <a:schemeClr val="tx1"/>
          </a:solidFill>
          <a:latin typeface="Arial" charset="0"/>
        </a:defRPr>
      </a:lvl2pPr>
      <a:lvl3pPr algn="l" rtl="0" eaLnBrk="0" fontAlgn="base" hangingPunct="0">
        <a:lnSpc>
          <a:spcPct val="106000"/>
        </a:lnSpc>
        <a:spcBef>
          <a:spcPct val="0"/>
        </a:spcBef>
        <a:spcAft>
          <a:spcPct val="0"/>
        </a:spcAft>
        <a:defRPr sz="1600" b="1">
          <a:solidFill>
            <a:schemeClr val="tx1"/>
          </a:solidFill>
          <a:latin typeface="Arial" charset="0"/>
        </a:defRPr>
      </a:lvl3pPr>
      <a:lvl4pPr algn="l" rtl="0" eaLnBrk="0" fontAlgn="base" hangingPunct="0">
        <a:lnSpc>
          <a:spcPct val="106000"/>
        </a:lnSpc>
        <a:spcBef>
          <a:spcPct val="0"/>
        </a:spcBef>
        <a:spcAft>
          <a:spcPct val="0"/>
        </a:spcAft>
        <a:defRPr sz="1600" b="1">
          <a:solidFill>
            <a:schemeClr val="tx1"/>
          </a:solidFill>
          <a:latin typeface="Arial" charset="0"/>
        </a:defRPr>
      </a:lvl4pPr>
      <a:lvl5pPr algn="l" rtl="0" eaLnBrk="0" fontAlgn="base" hangingPunct="0">
        <a:lnSpc>
          <a:spcPct val="106000"/>
        </a:lnSpc>
        <a:spcBef>
          <a:spcPct val="0"/>
        </a:spcBef>
        <a:spcAft>
          <a:spcPct val="0"/>
        </a:spcAft>
        <a:defRPr sz="1600" b="1">
          <a:solidFill>
            <a:schemeClr val="tx1"/>
          </a:solidFill>
          <a:latin typeface="Arial" charset="0"/>
        </a:defRPr>
      </a:lvl5pPr>
      <a:lvl6pPr marL="457200" algn="l" rtl="0" eaLnBrk="1" fontAlgn="base" hangingPunct="1">
        <a:lnSpc>
          <a:spcPct val="106000"/>
        </a:lnSpc>
        <a:spcBef>
          <a:spcPct val="0"/>
        </a:spcBef>
        <a:spcAft>
          <a:spcPct val="0"/>
        </a:spcAft>
        <a:defRPr sz="1600" b="1">
          <a:solidFill>
            <a:schemeClr val="tx1"/>
          </a:solidFill>
          <a:latin typeface="Arial" charset="0"/>
        </a:defRPr>
      </a:lvl6pPr>
      <a:lvl7pPr marL="914400" algn="l" rtl="0" eaLnBrk="1" fontAlgn="base" hangingPunct="1">
        <a:lnSpc>
          <a:spcPct val="106000"/>
        </a:lnSpc>
        <a:spcBef>
          <a:spcPct val="0"/>
        </a:spcBef>
        <a:spcAft>
          <a:spcPct val="0"/>
        </a:spcAft>
        <a:defRPr sz="1600" b="1">
          <a:solidFill>
            <a:schemeClr val="tx1"/>
          </a:solidFill>
          <a:latin typeface="Arial" charset="0"/>
        </a:defRPr>
      </a:lvl7pPr>
      <a:lvl8pPr marL="1371600" algn="l" rtl="0" eaLnBrk="1" fontAlgn="base" hangingPunct="1">
        <a:lnSpc>
          <a:spcPct val="106000"/>
        </a:lnSpc>
        <a:spcBef>
          <a:spcPct val="0"/>
        </a:spcBef>
        <a:spcAft>
          <a:spcPct val="0"/>
        </a:spcAft>
        <a:defRPr sz="1600" b="1">
          <a:solidFill>
            <a:schemeClr val="tx1"/>
          </a:solidFill>
          <a:latin typeface="Arial" charset="0"/>
        </a:defRPr>
      </a:lvl8pPr>
      <a:lvl9pPr marL="1828800" algn="l" rtl="0" eaLnBrk="1" fontAlgn="base" hangingPunct="1">
        <a:lnSpc>
          <a:spcPct val="106000"/>
        </a:lnSpc>
        <a:spcBef>
          <a:spcPct val="0"/>
        </a:spcBef>
        <a:spcAft>
          <a:spcPct val="0"/>
        </a:spcAft>
        <a:defRPr sz="1600" b="1">
          <a:solidFill>
            <a:schemeClr val="tx1"/>
          </a:solidFill>
          <a:latin typeface="Arial" charset="0"/>
        </a:defRPr>
      </a:lvl9pPr>
    </p:titleStyle>
    <p:bodyStyle>
      <a:lvl1pPr marL="342900" indent="-342900" algn="l" rtl="0" eaLnBrk="0" fontAlgn="base" hangingPunct="0">
        <a:lnSpc>
          <a:spcPct val="106000"/>
        </a:lnSpc>
        <a:spcBef>
          <a:spcPct val="80000"/>
        </a:spcBef>
        <a:spcAft>
          <a:spcPct val="0"/>
        </a:spcAft>
        <a:buClr>
          <a:schemeClr val="tx1"/>
        </a:buClr>
        <a:buSzPct val="80000"/>
        <a:defRPr sz="1100">
          <a:solidFill>
            <a:schemeClr val="tx1"/>
          </a:solidFill>
          <a:latin typeface="+mn-lt"/>
          <a:ea typeface="+mn-ea"/>
          <a:cs typeface="+mn-cs"/>
        </a:defRPr>
      </a:lvl1pPr>
      <a:lvl2pPr marL="169863" indent="-168275" algn="l" rtl="0" eaLnBrk="0" fontAlgn="base" hangingPunct="0">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0" fontAlgn="base" hangingPunct="0">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0" fontAlgn="base" hangingPunct="0">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0" fontAlgn="base" hangingPunct="0">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nist.gov/" TargetMode="External"/><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5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8.xml.rels><?xml version="1.0" encoding="UTF-8" standalone="yes"?>
<Relationships xmlns="http://schemas.openxmlformats.org/package/2006/relationships"><Relationship Id="rId2" Type="http://schemas.openxmlformats.org/officeDocument/2006/relationships/hyperlink" Target="http://iase.disa.mil/stigs/scap/Pages/index.aspx" TargetMode="External"/><Relationship Id="rId1" Type="http://schemas.openxmlformats.org/officeDocument/2006/relationships/slideLayout" Target="../slideLayouts/slideLayout154.xml"/></Relationships>
</file>

<file path=ppt/slides/_rels/slide29.xml.rels><?xml version="1.0" encoding="UTF-8" standalone="yes"?>
<Relationships xmlns="http://schemas.openxmlformats.org/package/2006/relationships"><Relationship Id="rId2" Type="http://schemas.openxmlformats.org/officeDocument/2006/relationships/hyperlink" Target="http://iase.disa.mil/stigs/Pages/stig-viewing-guidance.aspx" TargetMode="External"/><Relationship Id="rId1" Type="http://schemas.openxmlformats.org/officeDocument/2006/relationships/slideLayout" Target="../slideLayouts/slideLayout1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35.xml.rels><?xml version="1.0" encoding="UTF-8" standalone="yes"?>
<Relationships xmlns="http://schemas.openxmlformats.org/package/2006/relationships"><Relationship Id="rId3" Type="http://schemas.openxmlformats.org/officeDocument/2006/relationships/hyperlink" Target="http://www.dss.mil/rmf/" TargetMode="External"/><Relationship Id="rId2" Type="http://schemas.openxmlformats.org/officeDocument/2006/relationships/notesSlide" Target="../notesSlides/notesSlide21.xml"/><Relationship Id="rId1" Type="http://schemas.openxmlformats.org/officeDocument/2006/relationships/slideLayout" Target="../slideLayouts/slideLayout4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_rels/slide5.xml.rels><?xml version="1.0" encoding="UTF-8" standalone="yes"?>
<Relationships xmlns="http://schemas.openxmlformats.org/package/2006/relationships"><Relationship Id="rId3" Type="http://schemas.openxmlformats.org/officeDocument/2006/relationships/hyperlink" Target="http://www.dss.mil/documents/rmf/DSS_Assessment_and_Authorization_Process_Manual-August242016.pdf" TargetMode="External"/><Relationship Id="rId2" Type="http://schemas.openxmlformats.org/officeDocument/2006/relationships/notesSlide" Target="../notesSlides/notesSlide3.xml"/><Relationship Id="rId1" Type="http://schemas.openxmlformats.org/officeDocument/2006/relationships/slideLayout" Target="../slideLayouts/slideLayout154.xml"/><Relationship Id="rId4" Type="http://schemas.openxmlformats.org/officeDocument/2006/relationships/hyperlink" Target="https://www.dss.mil/documents/odaa/ODAA_Process_Manual_Revision_3.3.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704850" y="2636846"/>
            <a:ext cx="7734300" cy="1148926"/>
          </a:xfrm>
        </p:spPr>
        <p:txBody>
          <a:bodyPr>
            <a:noAutofit/>
          </a:bodyPr>
          <a:lstStyle/>
          <a:p>
            <a:pPr marL="0" indent="0" algn="ctr">
              <a:spcBef>
                <a:spcPts val="600"/>
              </a:spcBef>
              <a:buNone/>
            </a:pPr>
            <a:r>
              <a:rPr lang="en-US" sz="3600" b="1" dirty="0" smtClean="0">
                <a:solidFill>
                  <a:schemeClr val="bg1"/>
                </a:solidFill>
                <a:latin typeface="Times New Roman" panose="02020603050405020304" pitchFamily="18" charset="0"/>
                <a:cs typeface="Times New Roman" panose="02020603050405020304" pitchFamily="18" charset="0"/>
              </a:rPr>
              <a:t>Risk Management Framework (RMF) For Cleared Industry Partners</a:t>
            </a:r>
          </a:p>
          <a:p>
            <a:pPr marL="0" indent="0" algn="ctr">
              <a:spcBef>
                <a:spcPts val="600"/>
              </a:spcBef>
              <a:buNone/>
            </a:pPr>
            <a:endParaRPr lang="en-US" sz="3600" b="1" dirty="0">
              <a:solidFill>
                <a:schemeClr val="bg1"/>
              </a:solidFill>
              <a:latin typeface="Arial" panose="020B0604020202020204" pitchFamily="34" charset="0"/>
              <a:cs typeface="Arial" panose="020B0604020202020204" pitchFamily="34" charset="0"/>
            </a:endParaRPr>
          </a:p>
          <a:p>
            <a:pPr marL="0" indent="0" algn="ctr">
              <a:spcBef>
                <a:spcPts val="600"/>
              </a:spcBef>
              <a:buNone/>
            </a:pPr>
            <a:endParaRPr lang="en-US" sz="3600" b="1" dirty="0" smtClean="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960278" y="2077718"/>
            <a:ext cx="7223443" cy="40307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pPr>
            <a:r>
              <a:rPr lang="en-US" sz="3600" b="1" dirty="0" smtClean="0">
                <a:solidFill>
                  <a:prstClr val="white"/>
                </a:solidFill>
                <a:latin typeface="Times New Roman" panose="02020603050405020304" pitchFamily="18" charset="0"/>
                <a:cs typeface="Times New Roman" panose="02020603050405020304" pitchFamily="18" charset="0"/>
              </a:rPr>
              <a:t>Defense Security Service</a:t>
            </a:r>
          </a:p>
          <a:p>
            <a:pPr marL="0" indent="0" algn="ctr" fontAlgn="auto">
              <a:spcAft>
                <a:spcPts val="0"/>
              </a:spcAft>
              <a:buFont typeface="Arial"/>
              <a:buNone/>
            </a:pPr>
            <a:endParaRPr lang="en-US" sz="2000" b="1" dirty="0">
              <a:solidFill>
                <a:prstClr val="white"/>
              </a:solidFill>
              <a:latin typeface="Arial" panose="020B0604020202020204" pitchFamily="34" charset="0"/>
              <a:cs typeface="Arial" panose="020B0604020202020204" pitchFamily="34" charset="0"/>
            </a:endParaRPr>
          </a:p>
        </p:txBody>
      </p:sp>
      <p:sp>
        <p:nvSpPr>
          <p:cNvPr id="2" name="TextBox 1"/>
          <p:cNvSpPr txBox="1"/>
          <p:nvPr/>
        </p:nvSpPr>
        <p:spPr>
          <a:xfrm>
            <a:off x="6304548" y="6460958"/>
            <a:ext cx="2478506" cy="261610"/>
          </a:xfrm>
          <a:prstGeom prst="rect">
            <a:avLst/>
          </a:prstGeom>
          <a:noFill/>
        </p:spPr>
        <p:txBody>
          <a:bodyPr wrap="square" rtlCol="0">
            <a:spAutoFit/>
          </a:bodyPr>
          <a:lstStyle/>
          <a:p>
            <a:pPr algn="r"/>
            <a:r>
              <a:rPr lang="en-US" dirty="0" smtClean="0">
                <a:latin typeface="Times New Roman" panose="02020603050405020304" pitchFamily="18" charset="0"/>
                <a:cs typeface="Times New Roman" panose="02020603050405020304" pitchFamily="18" charset="0"/>
              </a:rPr>
              <a:t>Version 1.0  –  January 2017 </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4274" y="6482553"/>
            <a:ext cx="2478506" cy="26161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147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Process Walk Through: Introduction</a:t>
            </a:r>
            <a:endParaRPr lang="en-US" dirty="0">
              <a:latin typeface="Times New Roman" panose="02020603050405020304" pitchFamily="18" charset="0"/>
              <a:cs typeface="Times New Roman" panose="02020603050405020304" pitchFamily="18" charset="0"/>
            </a:endParaRPr>
          </a:p>
        </p:txBody>
      </p:sp>
      <p:grpSp>
        <p:nvGrpSpPr>
          <p:cNvPr id="6" name="Group 3"/>
          <p:cNvGrpSpPr>
            <a:grpSpLocks/>
          </p:cNvGrpSpPr>
          <p:nvPr/>
        </p:nvGrpSpPr>
        <p:grpSpPr bwMode="auto">
          <a:xfrm>
            <a:off x="895350" y="1285875"/>
            <a:ext cx="7308850" cy="4613275"/>
            <a:chOff x="594" y="828"/>
            <a:chExt cx="4604" cy="2906"/>
          </a:xfrm>
        </p:grpSpPr>
        <p:sp>
          <p:nvSpPr>
            <p:cNvPr id="9" name="Text Box 4"/>
            <p:cNvSpPr txBox="1">
              <a:spLocks noChangeArrowheads="1"/>
            </p:cNvSpPr>
            <p:nvPr/>
          </p:nvSpPr>
          <p:spPr bwMode="auto">
            <a:xfrm>
              <a:off x="2154" y="2065"/>
              <a:ext cx="1452" cy="640"/>
            </a:xfrm>
            <a:prstGeom prst="rect">
              <a:avLst/>
            </a:prstGeom>
            <a:noFill/>
            <a:ln w="9525">
              <a:noFill/>
              <a:miter lim="800000"/>
              <a:headEnd/>
              <a:tailEnd/>
            </a:ln>
            <a:effectLst/>
          </p:spPr>
          <p:txBody>
            <a:bodyPr>
              <a:spAutoFit/>
            </a:bodyPr>
            <a:lstStyle/>
            <a:p>
              <a:pPr algn="ctr" fontAlgn="base">
                <a:spcBef>
                  <a:spcPct val="50000"/>
                </a:spcBef>
                <a:spcAft>
                  <a:spcPct val="25000"/>
                </a:spcAft>
              </a:pPr>
              <a:r>
                <a:rPr lang="en-US" sz="2000" b="1" dirty="0">
                  <a:solidFill>
                    <a:srgbClr val="99FFCC">
                      <a:lumMod val="25000"/>
                    </a:srgbClr>
                  </a:solidFill>
                  <a:latin typeface="Times New Roman" panose="02020603050405020304" pitchFamily="18" charset="0"/>
                  <a:cs typeface="Times New Roman" panose="02020603050405020304" pitchFamily="18" charset="0"/>
                </a:rPr>
                <a:t>NISP </a:t>
              </a:r>
              <a:r>
                <a:rPr lang="en-US" sz="2000" b="1" dirty="0" smtClean="0">
                  <a:solidFill>
                    <a:srgbClr val="99FFCC">
                      <a:lumMod val="25000"/>
                    </a:srgbClr>
                  </a:solidFill>
                  <a:latin typeface="Times New Roman" panose="02020603050405020304" pitchFamily="18" charset="0"/>
                  <a:cs typeface="Times New Roman" panose="02020603050405020304" pitchFamily="18" charset="0"/>
                </a:rPr>
                <a:t>Assessment &amp; Authorization Life </a:t>
              </a:r>
              <a:r>
                <a:rPr lang="en-US" sz="2000" b="1" dirty="0">
                  <a:solidFill>
                    <a:srgbClr val="99FFCC">
                      <a:lumMod val="25000"/>
                    </a:srgbClr>
                  </a:solidFill>
                  <a:latin typeface="Times New Roman" panose="02020603050405020304" pitchFamily="18" charset="0"/>
                  <a:cs typeface="Times New Roman" panose="02020603050405020304" pitchFamily="18" charset="0"/>
                </a:rPr>
                <a:t>Cycle</a:t>
              </a:r>
              <a:endParaRPr lang="en-US" sz="1000" b="1" dirty="0">
                <a:solidFill>
                  <a:srgbClr val="99FFCC">
                    <a:lumMod val="25000"/>
                  </a:srgbClr>
                </a:solidFill>
                <a:latin typeface="Times New Roman" panose="02020603050405020304" pitchFamily="18" charset="0"/>
                <a:cs typeface="Times New Roman" panose="02020603050405020304" pitchFamily="18" charset="0"/>
              </a:endParaRPr>
            </a:p>
          </p:txBody>
        </p:sp>
        <p:grpSp>
          <p:nvGrpSpPr>
            <p:cNvPr id="10" name="Group 5"/>
            <p:cNvGrpSpPr>
              <a:grpSpLocks/>
            </p:cNvGrpSpPr>
            <p:nvPr/>
          </p:nvGrpSpPr>
          <p:grpSpPr bwMode="auto">
            <a:xfrm>
              <a:off x="2026" y="2963"/>
              <a:ext cx="1706" cy="771"/>
              <a:chOff x="2026" y="2963"/>
              <a:chExt cx="1706" cy="771"/>
            </a:xfrm>
          </p:grpSpPr>
          <p:sp>
            <p:nvSpPr>
              <p:cNvPr id="37" name="Text Box 6"/>
              <p:cNvSpPr txBox="1">
                <a:spLocks noChangeArrowheads="1"/>
              </p:cNvSpPr>
              <p:nvPr/>
            </p:nvSpPr>
            <p:spPr bwMode="auto">
              <a:xfrm>
                <a:off x="2026" y="3292"/>
                <a:ext cx="1706"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self-assessment and </a:t>
                </a:r>
                <a:r>
                  <a:rPr lang="en-US" sz="1100" dirty="0">
                    <a:solidFill>
                      <a:srgbClr val="99FFCC">
                        <a:lumMod val="25000"/>
                      </a:srgbClr>
                    </a:solidFill>
                    <a:latin typeface="Times New Roman" panose="02020603050405020304" pitchFamily="18" charset="0"/>
                    <a:cs typeface="Times New Roman" panose="02020603050405020304" pitchFamily="18" charset="0"/>
                  </a:rPr>
                  <a:t>updates the SSP to reflect the actual state of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 ISSP </a:t>
                </a:r>
                <a:r>
                  <a:rPr lang="en-US" sz="1100" dirty="0">
                    <a:solidFill>
                      <a:srgbClr val="99FFCC">
                        <a:lumMod val="25000"/>
                      </a:srgbClr>
                    </a:solidFill>
                    <a:latin typeface="Times New Roman" panose="02020603050405020304" pitchFamily="18" charset="0"/>
                    <a:cs typeface="Times New Roman" panose="02020603050405020304" pitchFamily="18" charset="0"/>
                  </a:rPr>
                  <a:t>reviews submitted SSP and assesses the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8" name="Text Box 7"/>
              <p:cNvSpPr txBox="1">
                <a:spLocks noChangeArrowheads="1"/>
              </p:cNvSpPr>
              <p:nvPr/>
            </p:nvSpPr>
            <p:spPr bwMode="auto">
              <a:xfrm>
                <a:off x="2376" y="2963"/>
                <a:ext cx="1008" cy="310"/>
              </a:xfrm>
              <a:prstGeom prst="rect">
                <a:avLst/>
              </a:prstGeom>
              <a:solidFill>
                <a:srgbClr val="000099"/>
              </a:solidFill>
              <a:ln w="9525">
                <a:noFill/>
                <a:miter lim="800000"/>
                <a:headEnd/>
                <a:tailEnd/>
              </a:ln>
              <a:effectLst/>
            </p:spPr>
            <p:txBody>
              <a:bodyPr>
                <a:spAutoFit/>
              </a:bodyPr>
              <a:lstStyle/>
              <a:p>
                <a:pPr algn="ctr" fontAlgn="base">
                  <a:spcBef>
                    <a:spcPct val="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4. ASSESS</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1" name="Group 10"/>
            <p:cNvGrpSpPr>
              <a:grpSpLocks/>
            </p:cNvGrpSpPr>
            <p:nvPr/>
          </p:nvGrpSpPr>
          <p:grpSpPr bwMode="auto">
            <a:xfrm>
              <a:off x="2178" y="828"/>
              <a:ext cx="1410" cy="1006"/>
              <a:chOff x="2178" y="828"/>
              <a:chExt cx="1410" cy="1006"/>
            </a:xfrm>
          </p:grpSpPr>
          <p:sp>
            <p:nvSpPr>
              <p:cNvPr id="34" name="Text Box 9"/>
              <p:cNvSpPr txBox="1">
                <a:spLocks noChangeArrowheads="1"/>
              </p:cNvSpPr>
              <p:nvPr/>
            </p:nvSpPr>
            <p:spPr bwMode="auto">
              <a:xfrm>
                <a:off x="2178" y="1392"/>
                <a:ext cx="1410" cy="442"/>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smtClean="0">
                    <a:solidFill>
                      <a:srgbClr val="99FFCC">
                        <a:lumMod val="25000"/>
                      </a:srgbClr>
                    </a:solidFill>
                    <a:latin typeface="Times New Roman" panose="02020603050405020304" pitchFamily="18" charset="0"/>
                    <a:cs typeface="Times New Roman" panose="02020603050405020304" pitchFamily="18" charset="0"/>
                  </a:rPr>
                  <a:t>ISSM conducts risk assessment to determine system categorization (confidentiality</a:t>
                </a:r>
                <a:r>
                  <a:rPr lang="en-US" sz="1100" dirty="0">
                    <a:solidFill>
                      <a:srgbClr val="99FFCC">
                        <a:lumMod val="25000"/>
                      </a:srgbClr>
                    </a:solidFill>
                    <a:latin typeface="Times New Roman" panose="02020603050405020304" pitchFamily="18" charset="0"/>
                    <a:cs typeface="Times New Roman" panose="02020603050405020304" pitchFamily="18" charset="0"/>
                  </a:rPr>
                  <a:t>, integrity,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availability).</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35" name="Text Box 10"/>
              <p:cNvSpPr txBox="1">
                <a:spLocks noChangeArrowheads="1"/>
              </p:cNvSpPr>
              <p:nvPr/>
            </p:nvSpPr>
            <p:spPr bwMode="auto">
              <a:xfrm>
                <a:off x="2312" y="1066"/>
                <a:ext cx="1200" cy="310"/>
              </a:xfrm>
              <a:prstGeom prst="rect">
                <a:avLst/>
              </a:prstGeom>
              <a:solidFill>
                <a:srgbClr val="000099"/>
              </a:solidFill>
              <a:ln w="9525">
                <a:noFill/>
                <a:miter lim="800000"/>
                <a:headEnd/>
                <a:tailEnd/>
              </a:ln>
              <a:effectLst/>
            </p:spPr>
            <p:txBody>
              <a:bodyPr wrap="square">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1. CATEGORIZE </a:t>
                </a:r>
                <a:r>
                  <a:rPr lang="en-US" sz="1200" b="1" dirty="0">
                    <a:solidFill>
                      <a:srgbClr val="F8F8F8"/>
                    </a:solidFill>
                    <a:latin typeface="Times New Roman" panose="02020603050405020304" pitchFamily="18" charset="0"/>
                    <a:cs typeface="Times New Roman" panose="02020603050405020304" pitchFamily="18" charset="0"/>
                  </a:rPr>
                  <a:t>Information </a:t>
                </a:r>
                <a:r>
                  <a:rPr lang="en-US" sz="1200" b="1" dirty="0" smtClean="0">
                    <a:solidFill>
                      <a:srgbClr val="F8F8F8"/>
                    </a:solidFill>
                    <a:latin typeface="Times New Roman" panose="02020603050405020304" pitchFamily="18" charset="0"/>
                    <a:cs typeface="Times New Roman" panose="02020603050405020304" pitchFamily="18" charset="0"/>
                  </a:rPr>
                  <a:t>System </a:t>
                </a:r>
                <a:endParaRPr lang="en-US" sz="1200" b="1" dirty="0">
                  <a:solidFill>
                    <a:srgbClr val="F8F8F8"/>
                  </a:solidFill>
                  <a:latin typeface="Times New Roman" panose="02020603050405020304" pitchFamily="18" charset="0"/>
                  <a:cs typeface="Times New Roman" panose="02020603050405020304" pitchFamily="18" charset="0"/>
                </a:endParaRPr>
              </a:p>
            </p:txBody>
          </p:sp>
          <p:sp>
            <p:nvSpPr>
              <p:cNvPr id="36" name="Text Box 11"/>
              <p:cNvSpPr txBox="1">
                <a:spLocks noChangeArrowheads="1"/>
              </p:cNvSpPr>
              <p:nvPr/>
            </p:nvSpPr>
            <p:spPr bwMode="auto">
              <a:xfrm>
                <a:off x="2484" y="828"/>
                <a:ext cx="816" cy="154"/>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b="1" i="1" dirty="0">
                    <a:solidFill>
                      <a:srgbClr val="99FFCC">
                        <a:lumMod val="25000"/>
                      </a:srgbClr>
                    </a:solidFill>
                    <a:latin typeface="Times New Roman" panose="02020603050405020304" pitchFamily="18" charset="0"/>
                    <a:cs typeface="Times New Roman" panose="02020603050405020304" pitchFamily="18" charset="0"/>
                  </a:rPr>
                  <a:t>Starting Point</a:t>
                </a:r>
              </a:p>
            </p:txBody>
          </p:sp>
        </p:grpSp>
        <p:grpSp>
          <p:nvGrpSpPr>
            <p:cNvPr id="12" name="Group 12"/>
            <p:cNvGrpSpPr>
              <a:grpSpLocks/>
            </p:cNvGrpSpPr>
            <p:nvPr/>
          </p:nvGrpSpPr>
          <p:grpSpPr bwMode="auto">
            <a:xfrm>
              <a:off x="726" y="1224"/>
              <a:ext cx="832" cy="2122"/>
              <a:chOff x="720" y="1332"/>
              <a:chExt cx="832" cy="2122"/>
            </a:xfrm>
          </p:grpSpPr>
          <p:sp>
            <p:nvSpPr>
              <p:cNvPr id="30" name="Line 13"/>
              <p:cNvSpPr>
                <a:spLocks noChangeShapeType="1"/>
              </p:cNvSpPr>
              <p:nvPr/>
            </p:nvSpPr>
            <p:spPr bwMode="auto">
              <a:xfrm flipV="1">
                <a:off x="726" y="15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1" name="Line 14"/>
              <p:cNvSpPr>
                <a:spLocks noChangeShapeType="1"/>
              </p:cNvSpPr>
              <p:nvPr/>
            </p:nvSpPr>
            <p:spPr bwMode="auto">
              <a:xfrm flipV="1">
                <a:off x="720" y="258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2" name="Line 15"/>
              <p:cNvSpPr>
                <a:spLocks noChangeShapeType="1"/>
              </p:cNvSpPr>
              <p:nvPr/>
            </p:nvSpPr>
            <p:spPr bwMode="auto">
              <a:xfrm rot="16200000" flipH="1">
                <a:off x="1394" y="117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33" name="Line 16"/>
              <p:cNvSpPr>
                <a:spLocks noChangeShapeType="1"/>
              </p:cNvSpPr>
              <p:nvPr/>
            </p:nvSpPr>
            <p:spPr bwMode="auto">
              <a:xfrm rot="5400000" flipH="1">
                <a:off x="1382" y="329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3" name="Group 17"/>
            <p:cNvGrpSpPr>
              <a:grpSpLocks/>
            </p:cNvGrpSpPr>
            <p:nvPr/>
          </p:nvGrpSpPr>
          <p:grpSpPr bwMode="auto">
            <a:xfrm>
              <a:off x="606" y="1506"/>
              <a:ext cx="1542" cy="669"/>
              <a:chOff x="606" y="1506"/>
              <a:chExt cx="1542" cy="669"/>
            </a:xfrm>
          </p:grpSpPr>
          <p:sp>
            <p:nvSpPr>
              <p:cNvPr id="28" name="Text Box 18"/>
              <p:cNvSpPr txBox="1">
                <a:spLocks noChangeArrowheads="1"/>
              </p:cNvSpPr>
              <p:nvPr/>
            </p:nvSpPr>
            <p:spPr bwMode="auto">
              <a:xfrm>
                <a:off x="606" y="1800"/>
                <a:ext cx="1542" cy="375"/>
              </a:xfrm>
              <a:prstGeom prst="rect">
                <a:avLst/>
              </a:prstGeom>
              <a:noFill/>
              <a:ln w="9525">
                <a:noFill/>
                <a:miter lim="800000"/>
                <a:headEnd/>
                <a:tailEnd/>
              </a:ln>
              <a:effectLst/>
            </p:spPr>
            <p:txBody>
              <a:bodyPr>
                <a:spAutoFit/>
              </a:bodyPr>
              <a:lstStyle/>
              <a:p>
                <a:pPr algn="ctr" fontAlgn="base">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50000"/>
                  </a:lnSpc>
                  <a:spcBef>
                    <a:spcPct val="0"/>
                  </a:spcBef>
                  <a:spcAft>
                    <a:spcPct val="0"/>
                  </a:spcAft>
                </a:pPr>
                <a:endParaRPr lang="en-US" sz="2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continuously tracks and reports IS changes to  the ISSP IAW the Continuous Monitoring Plan/Strategy. </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9" name="Text Box 19"/>
              <p:cNvSpPr txBox="1">
                <a:spLocks noChangeArrowheads="1"/>
              </p:cNvSpPr>
              <p:nvPr/>
            </p:nvSpPr>
            <p:spPr bwMode="auto">
              <a:xfrm>
                <a:off x="888" y="1506"/>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0"/>
                  </a:spcAft>
                </a:pPr>
                <a:r>
                  <a:rPr lang="en-US" sz="1400" b="1" dirty="0" smtClean="0">
                    <a:solidFill>
                      <a:srgbClr val="F8F8F8"/>
                    </a:solidFill>
                    <a:latin typeface="Times New Roman" panose="02020603050405020304" pitchFamily="18" charset="0"/>
                    <a:cs typeface="Times New Roman" panose="02020603050405020304" pitchFamily="18" charset="0"/>
                  </a:rPr>
                  <a:t>6. MONITOR</a:t>
                </a:r>
                <a:endParaRPr lang="en-US" sz="1400" b="1" dirty="0">
                  <a:solidFill>
                    <a:srgbClr val="F8F8F8"/>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1200" b="1" dirty="0">
                    <a:solidFill>
                      <a:srgbClr val="F8F8F8"/>
                    </a:solidFill>
                    <a:latin typeface="Times New Roman" panose="02020603050405020304" pitchFamily="18" charset="0"/>
                    <a:cs typeface="Times New Roman" panose="02020603050405020304" pitchFamily="18" charset="0"/>
                  </a:rPr>
                  <a:t>Security Controls</a:t>
                </a:r>
              </a:p>
            </p:txBody>
          </p:sp>
        </p:grpSp>
        <p:grpSp>
          <p:nvGrpSpPr>
            <p:cNvPr id="14" name="Group 20"/>
            <p:cNvGrpSpPr>
              <a:grpSpLocks/>
            </p:cNvGrpSpPr>
            <p:nvPr/>
          </p:nvGrpSpPr>
          <p:grpSpPr bwMode="auto">
            <a:xfrm>
              <a:off x="594" y="2468"/>
              <a:ext cx="1576" cy="676"/>
              <a:chOff x="594" y="2468"/>
              <a:chExt cx="1576" cy="676"/>
            </a:xfrm>
          </p:grpSpPr>
          <p:sp>
            <p:nvSpPr>
              <p:cNvPr id="26" name="Text Box 21"/>
              <p:cNvSpPr txBox="1">
                <a:spLocks noChangeArrowheads="1"/>
              </p:cNvSpPr>
              <p:nvPr/>
            </p:nvSpPr>
            <p:spPr bwMode="auto">
              <a:xfrm>
                <a:off x="870" y="2468"/>
                <a:ext cx="1020"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5. AUTHORIZE </a:t>
                </a:r>
                <a:r>
                  <a:rPr lang="en-US" sz="1200" b="1" dirty="0">
                    <a:solidFill>
                      <a:srgbClr val="F8F8F8"/>
                    </a:solidFill>
                    <a:latin typeface="Times New Roman" panose="02020603050405020304" pitchFamily="18" charset="0"/>
                    <a:cs typeface="Times New Roman" panose="02020603050405020304" pitchFamily="18" charset="0"/>
                  </a:rPr>
                  <a:t>Information System</a:t>
                </a:r>
              </a:p>
            </p:txBody>
          </p:sp>
          <p:sp>
            <p:nvSpPr>
              <p:cNvPr id="27" name="Text Box 22"/>
              <p:cNvSpPr txBox="1">
                <a:spLocks noChangeArrowheads="1"/>
              </p:cNvSpPr>
              <p:nvPr/>
            </p:nvSpPr>
            <p:spPr bwMode="auto">
              <a:xfrm>
                <a:off x="594" y="2798"/>
                <a:ext cx="1576" cy="346"/>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AO determines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risk.</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If acceptable, AO formally authorizes system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to operate.</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grpSp>
        <p:grpSp>
          <p:nvGrpSpPr>
            <p:cNvPr id="15" name="Group 23"/>
            <p:cNvGrpSpPr>
              <a:grpSpLocks/>
            </p:cNvGrpSpPr>
            <p:nvPr/>
          </p:nvGrpSpPr>
          <p:grpSpPr bwMode="auto">
            <a:xfrm>
              <a:off x="4242" y="1248"/>
              <a:ext cx="822" cy="2098"/>
              <a:chOff x="4236" y="1296"/>
              <a:chExt cx="822" cy="2098"/>
            </a:xfrm>
          </p:grpSpPr>
          <p:sp>
            <p:nvSpPr>
              <p:cNvPr id="22" name="Line 24"/>
              <p:cNvSpPr>
                <a:spLocks noChangeShapeType="1"/>
              </p:cNvSpPr>
              <p:nvPr/>
            </p:nvSpPr>
            <p:spPr bwMode="auto">
              <a:xfrm rot="10800000" flipV="1">
                <a:off x="5055" y="2514"/>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3" name="Line 25"/>
              <p:cNvSpPr>
                <a:spLocks noChangeShapeType="1"/>
              </p:cNvSpPr>
              <p:nvPr/>
            </p:nvSpPr>
            <p:spPr bwMode="auto">
              <a:xfrm rot="10800000" flipV="1">
                <a:off x="5058" y="1553"/>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4" name="Line 26"/>
              <p:cNvSpPr>
                <a:spLocks noChangeShapeType="1"/>
              </p:cNvSpPr>
              <p:nvPr/>
            </p:nvSpPr>
            <p:spPr bwMode="auto">
              <a:xfrm rot="16200000" flipH="1">
                <a:off x="4400" y="1138"/>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sp>
            <p:nvSpPr>
              <p:cNvPr id="25" name="Line 27"/>
              <p:cNvSpPr>
                <a:spLocks noChangeShapeType="1"/>
              </p:cNvSpPr>
              <p:nvPr/>
            </p:nvSpPr>
            <p:spPr bwMode="auto">
              <a:xfrm rot="5400000" flipH="1">
                <a:off x="4394" y="3236"/>
                <a:ext cx="0" cy="316"/>
              </a:xfrm>
              <a:prstGeom prst="line">
                <a:avLst/>
              </a:prstGeom>
              <a:noFill/>
              <a:ln w="76200">
                <a:solidFill>
                  <a:srgbClr val="FF0000"/>
                </a:solidFill>
                <a:round/>
                <a:headEnd/>
                <a:tailEnd type="triangle" w="med" len="med"/>
              </a:ln>
              <a:effectLst/>
            </p:spPr>
            <p:txBody>
              <a:bodyPr/>
              <a:lstStyle/>
              <a:p>
                <a:pPr fontAlgn="base">
                  <a:spcBef>
                    <a:spcPct val="0"/>
                  </a:spcBef>
                  <a:spcAft>
                    <a:spcPct val="0"/>
                  </a:spcAft>
                </a:pPr>
                <a:endParaRPr lang="en-US" sz="1400" dirty="0">
                  <a:solidFill>
                    <a:srgbClr val="808080"/>
                  </a:solidFill>
                  <a:latin typeface="Times New Roman" panose="02020603050405020304" pitchFamily="18" charset="0"/>
                  <a:cs typeface="Times New Roman" panose="02020603050405020304" pitchFamily="18" charset="0"/>
                </a:endParaRPr>
              </a:p>
            </p:txBody>
          </p:sp>
        </p:grpSp>
        <p:grpSp>
          <p:nvGrpSpPr>
            <p:cNvPr id="16" name="Group 28"/>
            <p:cNvGrpSpPr>
              <a:grpSpLocks/>
            </p:cNvGrpSpPr>
            <p:nvPr/>
          </p:nvGrpSpPr>
          <p:grpSpPr bwMode="auto">
            <a:xfrm>
              <a:off x="3606" y="2472"/>
              <a:ext cx="1592" cy="576"/>
              <a:chOff x="3606" y="2472"/>
              <a:chExt cx="1592" cy="576"/>
            </a:xfrm>
          </p:grpSpPr>
          <p:sp>
            <p:nvSpPr>
              <p:cNvPr id="20" name="Text Box 29"/>
              <p:cNvSpPr txBox="1">
                <a:spLocks noChangeArrowheads="1"/>
              </p:cNvSpPr>
              <p:nvPr/>
            </p:nvSpPr>
            <p:spPr bwMode="auto">
              <a:xfrm>
                <a:off x="3606" y="2798"/>
                <a:ext cx="1592" cy="250"/>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implements </a:t>
                </a:r>
                <a:r>
                  <a:rPr lang="en-US" sz="1100" dirty="0">
                    <a:solidFill>
                      <a:srgbClr val="99FFCC">
                        <a:lumMod val="25000"/>
                      </a:srgbClr>
                    </a:solidFill>
                    <a:latin typeface="Times New Roman" panose="02020603050405020304" pitchFamily="18" charset="0"/>
                    <a:cs typeface="Times New Roman" panose="02020603050405020304" pitchFamily="18" charset="0"/>
                  </a:rPr>
                  <a:t>security controls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selected for the IS.</a:t>
                </a:r>
                <a:endParaRPr lang="en-US" sz="1100" dirty="0">
                  <a:solidFill>
                    <a:srgbClr val="99FFCC">
                      <a:lumMod val="25000"/>
                    </a:srgbClr>
                  </a:solidFill>
                  <a:latin typeface="Times New Roman" panose="02020603050405020304" pitchFamily="18" charset="0"/>
                  <a:cs typeface="Times New Roman" panose="02020603050405020304" pitchFamily="18" charset="0"/>
                </a:endParaRPr>
              </a:p>
            </p:txBody>
          </p:sp>
          <p:sp>
            <p:nvSpPr>
              <p:cNvPr id="21" name="Text Box 30"/>
              <p:cNvSpPr txBox="1">
                <a:spLocks noChangeArrowheads="1"/>
              </p:cNvSpPr>
              <p:nvPr/>
            </p:nvSpPr>
            <p:spPr bwMode="auto">
              <a:xfrm>
                <a:off x="3902" y="2472"/>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3. IMPLEMENT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grpSp>
        <p:grpSp>
          <p:nvGrpSpPr>
            <p:cNvPr id="17" name="Group 31"/>
            <p:cNvGrpSpPr>
              <a:grpSpLocks/>
            </p:cNvGrpSpPr>
            <p:nvPr/>
          </p:nvGrpSpPr>
          <p:grpSpPr bwMode="auto">
            <a:xfrm>
              <a:off x="3616" y="1506"/>
              <a:ext cx="1520" cy="960"/>
              <a:chOff x="3616" y="1506"/>
              <a:chExt cx="1520" cy="960"/>
            </a:xfrm>
          </p:grpSpPr>
          <p:sp>
            <p:nvSpPr>
              <p:cNvPr id="18" name="Text Box 32"/>
              <p:cNvSpPr txBox="1">
                <a:spLocks noChangeArrowheads="1"/>
              </p:cNvSpPr>
              <p:nvPr/>
            </p:nvSpPr>
            <p:spPr bwMode="auto">
              <a:xfrm>
                <a:off x="3900" y="1506"/>
                <a:ext cx="1008" cy="310"/>
              </a:xfrm>
              <a:prstGeom prst="rect">
                <a:avLst/>
              </a:prstGeom>
              <a:solidFill>
                <a:srgbClr val="000099"/>
              </a:solidFill>
              <a:ln w="9525">
                <a:noFill/>
                <a:miter lim="800000"/>
                <a:headEnd/>
                <a:tailEnd/>
              </a:ln>
              <a:effectLst/>
            </p:spPr>
            <p:txBody>
              <a:bodyPr>
                <a:spAutoFit/>
              </a:bodyPr>
              <a:lstStyle/>
              <a:p>
                <a:pPr algn="ctr" fontAlgn="base">
                  <a:spcBef>
                    <a:spcPct val="100000"/>
                  </a:spcBef>
                  <a:spcAft>
                    <a:spcPct val="100000"/>
                  </a:spcAft>
                </a:pPr>
                <a:r>
                  <a:rPr lang="en-US" sz="1400" b="1" dirty="0" smtClean="0">
                    <a:solidFill>
                      <a:srgbClr val="F8F8F8"/>
                    </a:solidFill>
                    <a:latin typeface="Times New Roman" panose="02020603050405020304" pitchFamily="18" charset="0"/>
                    <a:cs typeface="Times New Roman" panose="02020603050405020304" pitchFamily="18" charset="0"/>
                  </a:rPr>
                  <a:t>2. SELECT      </a:t>
                </a:r>
                <a:r>
                  <a:rPr lang="en-US" sz="1200" b="1" dirty="0">
                    <a:solidFill>
                      <a:srgbClr val="F8F8F8"/>
                    </a:solidFill>
                    <a:latin typeface="Times New Roman" panose="02020603050405020304" pitchFamily="18" charset="0"/>
                    <a:cs typeface="Times New Roman" panose="02020603050405020304" pitchFamily="18" charset="0"/>
                  </a:rPr>
                  <a:t>Security Controls</a:t>
                </a:r>
                <a:endParaRPr lang="en-US" sz="1300" b="1" dirty="0">
                  <a:solidFill>
                    <a:srgbClr val="F8F8F8"/>
                  </a:solidFill>
                  <a:latin typeface="Times New Roman" panose="02020603050405020304" pitchFamily="18" charset="0"/>
                  <a:cs typeface="Times New Roman" panose="02020603050405020304" pitchFamily="18" charset="0"/>
                </a:endParaRPr>
              </a:p>
            </p:txBody>
          </p:sp>
          <p:sp>
            <p:nvSpPr>
              <p:cNvPr id="19" name="Text Box 33"/>
              <p:cNvSpPr txBox="1">
                <a:spLocks noChangeArrowheads="1"/>
              </p:cNvSpPr>
              <p:nvPr/>
            </p:nvSpPr>
            <p:spPr bwMode="auto">
              <a:xfrm>
                <a:off x="3616" y="1832"/>
                <a:ext cx="1520" cy="634"/>
              </a:xfrm>
              <a:prstGeom prst="rect">
                <a:avLst/>
              </a:prstGeom>
              <a:noFill/>
              <a:ln w="9525">
                <a:noFill/>
                <a:miter lim="800000"/>
                <a:headEnd/>
                <a:tailEnd/>
              </a:ln>
              <a:effectLst/>
            </p:spPr>
            <p:txBody>
              <a:bodyPr>
                <a:spAutoFit/>
              </a:bodyPr>
              <a:lstStyle/>
              <a:p>
                <a:pPr algn="ctr" fontAlgn="base">
                  <a:lnSpc>
                    <a:spcPct val="90000"/>
                  </a:lnSpc>
                  <a:spcBef>
                    <a:spcPct val="0"/>
                  </a:spcBef>
                  <a:spcAft>
                    <a:spcPct val="0"/>
                  </a:spcAft>
                </a:pPr>
                <a:r>
                  <a:rPr lang="en-US" sz="1100" dirty="0">
                    <a:solidFill>
                      <a:srgbClr val="99FFCC">
                        <a:lumMod val="25000"/>
                      </a:srgbClr>
                    </a:solidFill>
                    <a:latin typeface="Times New Roman" panose="02020603050405020304" pitchFamily="18" charset="0"/>
                    <a:cs typeface="Times New Roman" panose="02020603050405020304" pitchFamily="18" charset="0"/>
                  </a:rPr>
                  <a:t>ISSM selects security controls and applies tailoring and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supplemental </a:t>
                </a:r>
                <a:r>
                  <a:rPr lang="en-US" sz="1100" dirty="0">
                    <a:solidFill>
                      <a:srgbClr val="99FFCC">
                        <a:lumMod val="25000"/>
                      </a:srgbClr>
                    </a:solidFill>
                    <a:latin typeface="Times New Roman" panose="02020603050405020304" pitchFamily="18" charset="0"/>
                    <a:cs typeface="Times New Roman" panose="02020603050405020304" pitchFamily="18" charset="0"/>
                  </a:rPr>
                  <a:t>controls as needed based on risk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assessment</a:t>
                </a:r>
                <a:r>
                  <a:rPr lang="en-US" sz="1100" dirty="0">
                    <a:solidFill>
                      <a:srgbClr val="808080"/>
                    </a:solidFill>
                    <a:latin typeface="Times New Roman" panose="02020603050405020304" pitchFamily="18" charset="0"/>
                    <a:cs typeface="Times New Roman" panose="02020603050405020304" pitchFamily="18" charset="0"/>
                  </a:rPr>
                  <a:t>.</a:t>
                </a:r>
                <a:r>
                  <a:rPr lang="en-US" sz="1100" dirty="0" smtClean="0">
                    <a:solidFill>
                      <a:srgbClr val="808080"/>
                    </a:solidFill>
                    <a:latin typeface="Times New Roman" panose="02020603050405020304" pitchFamily="18" charset="0"/>
                    <a:cs typeface="Times New Roman" panose="02020603050405020304" pitchFamily="18" charset="0"/>
                  </a:rPr>
                  <a:t> </a:t>
                </a:r>
                <a:r>
                  <a:rPr lang="en-US" sz="1100" dirty="0">
                    <a:solidFill>
                      <a:srgbClr val="99FFCC">
                        <a:lumMod val="25000"/>
                      </a:srgbClr>
                    </a:solidFill>
                    <a:latin typeface="Times New Roman" panose="02020603050405020304" pitchFamily="18" charset="0"/>
                    <a:cs typeface="Times New Roman" panose="02020603050405020304" pitchFamily="18" charset="0"/>
                  </a:rPr>
                  <a:t>ISSP reviews </a:t>
                </a:r>
                <a:r>
                  <a:rPr lang="en-US" sz="1100" dirty="0" smtClean="0">
                    <a:solidFill>
                      <a:srgbClr val="99FFCC">
                        <a:lumMod val="25000"/>
                      </a:srgbClr>
                    </a:solidFill>
                    <a:latin typeface="Times New Roman" panose="02020603050405020304" pitchFamily="18" charset="0"/>
                    <a:cs typeface="Times New Roman" panose="02020603050405020304" pitchFamily="18" charset="0"/>
                  </a:rPr>
                  <a:t>SSP and provides concurrence.</a:t>
                </a:r>
                <a:endParaRPr lang="en-US" sz="1100" dirty="0">
                  <a:solidFill>
                    <a:srgbClr val="808080"/>
                  </a:solidFill>
                  <a:latin typeface="Times New Roman" panose="02020603050405020304" pitchFamily="18" charset="0"/>
                  <a:cs typeface="Times New Roman" panose="02020603050405020304" pitchFamily="18" charset="0"/>
                </a:endParaRPr>
              </a:p>
              <a:p>
                <a:pPr algn="ctr" fontAlgn="base">
                  <a:lnSpc>
                    <a:spcPct val="90000"/>
                  </a:lnSpc>
                  <a:spcBef>
                    <a:spcPct val="0"/>
                  </a:spcBef>
                  <a:spcAft>
                    <a:spcPct val="0"/>
                  </a:spcAft>
                </a:pPr>
                <a:r>
                  <a:rPr lang="en-US" sz="1100" dirty="0">
                    <a:solidFill>
                      <a:srgbClr val="808080"/>
                    </a:solidFill>
                    <a:latin typeface="Times New Roman" panose="02020603050405020304" pitchFamily="18" charset="0"/>
                    <a:cs typeface="Times New Roman" panose="02020603050405020304" pitchFamily="18" charset="0"/>
                  </a:rPr>
                  <a:t>  </a:t>
                </a:r>
              </a:p>
            </p:txBody>
          </p:sp>
        </p:grpSp>
      </p:grpSp>
    </p:spTree>
    <p:extLst>
      <p:ext uri="{BB962C8B-B14F-4D97-AF65-F5344CB8AC3E}">
        <p14:creationId xmlns:p14="http://schemas.microsoft.com/office/powerpoint/2010/main" val="43103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1:  Categorize IS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6439" y="981009"/>
            <a:ext cx="8549858" cy="3615477"/>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Categorize the </a:t>
            </a:r>
            <a:r>
              <a:rPr lang="en-US" sz="1600" dirty="0">
                <a:solidFill>
                  <a:srgbClr val="000000"/>
                </a:solidFill>
                <a:latin typeface="Times New Roman" panose="02020603050405020304" pitchFamily="18" charset="0"/>
                <a:cs typeface="Times New Roman" panose="02020603050405020304" pitchFamily="18" charset="0"/>
              </a:rPr>
              <a:t>IS based on the impact due to a loss of confidentiality (moderate/high), integrity (low/moderate/high), and availability (low/moderate/high) of the information or IS according to information provided by the </a:t>
            </a:r>
            <a:r>
              <a:rPr lang="en-US" sz="1600" dirty="0" smtClean="0">
                <a:solidFill>
                  <a:srgbClr val="000000"/>
                </a:solidFill>
                <a:latin typeface="Times New Roman" panose="02020603050405020304" pitchFamily="18" charset="0"/>
                <a:cs typeface="Times New Roman" panose="02020603050405020304" pitchFamily="18" charset="0"/>
              </a:rPr>
              <a:t>Information Owner/Government Contracting Activity (GCA). </a:t>
            </a:r>
            <a:r>
              <a:rPr lang="en-US" sz="1600" dirty="0">
                <a:solidFill>
                  <a:srgbClr val="000000"/>
                </a:solidFill>
                <a:latin typeface="Times New Roman" panose="02020603050405020304" pitchFamily="18" charset="0"/>
                <a:cs typeface="Times New Roman" panose="02020603050405020304" pitchFamily="18" charset="0"/>
              </a:rPr>
              <a:t>(Note:  Absent any other </a:t>
            </a:r>
            <a:r>
              <a:rPr lang="en-US" sz="1600" dirty="0" smtClean="0">
                <a:solidFill>
                  <a:srgbClr val="000000"/>
                </a:solidFill>
                <a:latin typeface="Times New Roman" panose="02020603050405020304" pitchFamily="18" charset="0"/>
                <a:cs typeface="Times New Roman" panose="02020603050405020304" pitchFamily="18" charset="0"/>
              </a:rPr>
              <a:t>contractual requirements, </a:t>
            </a:r>
            <a:r>
              <a:rPr lang="en-US" sz="1600" dirty="0">
                <a:solidFill>
                  <a:srgbClr val="000000"/>
                </a:solidFill>
                <a:latin typeface="Times New Roman" panose="02020603050405020304" pitchFamily="18" charset="0"/>
                <a:cs typeface="Times New Roman" panose="02020603050405020304" pitchFamily="18" charset="0"/>
              </a:rPr>
              <a:t>Industry may use the DSS baseline of moderate/low/low</a:t>
            </a:r>
            <a:r>
              <a:rPr lang="en-US" sz="1600" dirty="0" smtClean="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Perform a Risk/Threat Assessment and ensure a Risk Assessment Report (RAR) is completed.</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a:t>
            </a:r>
            <a:r>
              <a:rPr lang="en-US" sz="1600" dirty="0">
                <a:solidFill>
                  <a:srgbClr val="000000"/>
                </a:solidFill>
                <a:latin typeface="Times New Roman" panose="02020603050405020304" pitchFamily="18" charset="0"/>
                <a:cs typeface="Times New Roman" panose="02020603050405020304" pitchFamily="18" charset="0"/>
              </a:rPr>
              <a:t>description, including the system/authorization </a:t>
            </a:r>
            <a:r>
              <a:rPr lang="en-US" sz="1600" dirty="0" smtClean="0">
                <a:solidFill>
                  <a:srgbClr val="000000"/>
                </a:solidFill>
                <a:latin typeface="Times New Roman" panose="02020603050405020304" pitchFamily="18" charset="0"/>
                <a:cs typeface="Times New Roman" panose="02020603050405020304" pitchFamily="18" charset="0"/>
              </a:rPr>
              <a:t>boundary, </a:t>
            </a:r>
            <a:r>
              <a:rPr lang="en-US" sz="1600" dirty="0">
                <a:solidFill>
                  <a:srgbClr val="000000"/>
                </a:solidFill>
                <a:latin typeface="Times New Roman" panose="02020603050405020304" pitchFamily="18" charset="0"/>
                <a:cs typeface="Times New Roman" panose="02020603050405020304" pitchFamily="18" charset="0"/>
              </a:rPr>
              <a:t>in the System Security </a:t>
            </a:r>
            <a:r>
              <a:rPr lang="en-US" sz="1600" dirty="0" smtClean="0">
                <a:solidFill>
                  <a:srgbClr val="000000"/>
                </a:solidFill>
                <a:latin typeface="Times New Roman" panose="02020603050405020304" pitchFamily="18" charset="0"/>
                <a:cs typeface="Times New Roman" panose="02020603050405020304" pitchFamily="18" charset="0"/>
              </a:rPr>
              <a:t>Plan.</a:t>
            </a:r>
            <a:r>
              <a:rPr lang="en-US" sz="1600" dirty="0" smtClean="0">
                <a:latin typeface="Times New Roman" panose="02020603050405020304" pitchFamily="18" charset="0"/>
                <a:cs typeface="Times New Roman" panose="02020603050405020304" pitchFamily="18" charset="0"/>
              </a:rPr>
              <a:t> </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Assign qualified </a:t>
            </a:r>
            <a:r>
              <a:rPr lang="en-US" sz="1600" dirty="0">
                <a:latin typeface="Times New Roman" panose="02020603050405020304" pitchFamily="18" charset="0"/>
                <a:cs typeface="Times New Roman" panose="02020603050405020304" pitchFamily="18" charset="0"/>
              </a:rPr>
              <a:t>personnel to RMF roles and document team member assignments in </a:t>
            </a:r>
            <a:r>
              <a:rPr lang="en-US" sz="1600" dirty="0" smtClean="0">
                <a:latin typeface="Times New Roman" panose="02020603050405020304" pitchFamily="18" charset="0"/>
                <a:cs typeface="Times New Roman" panose="02020603050405020304" pitchFamily="18" charset="0"/>
              </a:rPr>
              <a:t>the SSP.</a:t>
            </a: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endParaRPr lang="en-US" sz="1200" dirty="0">
              <a:solidFill>
                <a:srgbClr val="000000"/>
              </a:solidFill>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 </a:t>
            </a:r>
            <a:r>
              <a:rPr lang="en-US" sz="1600" dirty="0">
                <a:solidFill>
                  <a:srgbClr val="000000"/>
                </a:solidFill>
                <a:latin typeface="Times New Roman" panose="02020603050405020304" pitchFamily="18" charset="0"/>
                <a:cs typeface="Times New Roman" panose="02020603050405020304" pitchFamily="18" charset="0"/>
              </a:rPr>
              <a:t>Risk </a:t>
            </a:r>
            <a:r>
              <a:rPr lang="en-US" sz="1600" dirty="0" smtClean="0">
                <a:solidFill>
                  <a:srgbClr val="000000"/>
                </a:solidFill>
                <a:latin typeface="Times New Roman" panose="02020603050405020304" pitchFamily="18" charset="0"/>
                <a:cs typeface="Times New Roman" panose="02020603050405020304" pitchFamily="18" charset="0"/>
              </a:rPr>
              <a:t>Assessment Report and </a:t>
            </a:r>
            <a:r>
              <a:rPr lang="en-US" sz="1600" dirty="0">
                <a:solidFill>
                  <a:srgbClr val="000000"/>
                </a:solidFill>
                <a:latin typeface="Times New Roman" panose="02020603050405020304" pitchFamily="18" charset="0"/>
                <a:cs typeface="Times New Roman" panose="02020603050405020304" pitchFamily="18" charset="0"/>
              </a:rPr>
              <a:t>I</a:t>
            </a:r>
            <a:r>
              <a:rPr lang="en-US" sz="1600" dirty="0" smtClean="0">
                <a:solidFill>
                  <a:srgbClr val="000000"/>
                </a:solidFill>
                <a:latin typeface="Times New Roman" panose="02020603050405020304" pitchFamily="18" charset="0"/>
                <a:cs typeface="Times New Roman" panose="02020603050405020304" pitchFamily="18" charset="0"/>
              </a:rPr>
              <a:t>nitial SSP</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NIST SP </a:t>
            </a:r>
            <a:r>
              <a:rPr lang="en-US" sz="1600" dirty="0" smtClean="0">
                <a:solidFill>
                  <a:srgbClr val="000000"/>
                </a:solidFill>
                <a:latin typeface="Times New Roman" panose="02020603050405020304" pitchFamily="18" charset="0"/>
                <a:cs typeface="Times New Roman" panose="02020603050405020304" pitchFamily="18" charset="0"/>
              </a:rPr>
              <a:t>800-30:  Guide for Conducting Risk Assessments </a:t>
            </a:r>
          </a:p>
          <a:p>
            <a:pPr eaLnBrk="0" hangingPunct="0">
              <a:lnSpc>
                <a:spcPct val="106000"/>
              </a:lnSpc>
            </a:pPr>
            <a:endParaRPr lang="en-US" sz="1200" b="1" dirty="0">
              <a:solidFill>
                <a:srgbClr val="000000"/>
              </a:solidFill>
            </a:endParaRPr>
          </a:p>
        </p:txBody>
      </p:sp>
      <p:sp>
        <p:nvSpPr>
          <p:cNvPr id="12" name="Rectangle 11"/>
          <p:cNvSpPr/>
          <p:nvPr/>
        </p:nvSpPr>
        <p:spPr bwMode="gray">
          <a:xfrm>
            <a:off x="257968" y="961618"/>
            <a:ext cx="8686800" cy="3373900"/>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428523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Wingdings" panose="05000000000000000000" pitchFamily="2" charset="2"/>
              <a:buChar char="Ø"/>
            </a:pPr>
            <a:r>
              <a:rPr lang="en-US" altLang="en-US" sz="2000" b="1" dirty="0" smtClean="0">
                <a:latin typeface="Times New Roman" panose="02020603050405020304" pitchFamily="18" charset="0"/>
                <a:cs typeface="Times New Roman" panose="02020603050405020304" pitchFamily="18" charset="0"/>
              </a:rPr>
              <a:t>What </a:t>
            </a:r>
            <a:r>
              <a:rPr lang="en-US" altLang="en-US" sz="2000" b="1" dirty="0">
                <a:latin typeface="Times New Roman" panose="02020603050405020304" pitchFamily="18" charset="0"/>
                <a:cs typeface="Times New Roman" panose="02020603050405020304" pitchFamily="18" charset="0"/>
              </a:rPr>
              <a:t>guide is used when conducting a Risk Assessment?</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NIST </a:t>
            </a:r>
            <a:r>
              <a:rPr lang="en-US" sz="2000" dirty="0">
                <a:latin typeface="Times New Roman" panose="02020603050405020304" pitchFamily="18" charset="0"/>
                <a:cs typeface="Times New Roman" panose="02020603050405020304" pitchFamily="18" charset="0"/>
              </a:rPr>
              <a:t>800-30 Rev 1, Guide for Conducting Risk Assessments </a:t>
            </a:r>
            <a:endParaRPr lang="en-US"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What </a:t>
            </a:r>
            <a:r>
              <a:rPr lang="en-US" altLang="en-US" sz="2000" b="1" dirty="0" smtClean="0">
                <a:latin typeface="Times New Roman" panose="02020603050405020304" pitchFamily="18" charset="0"/>
                <a:cs typeface="Times New Roman" panose="02020603050405020304" pitchFamily="18" charset="0"/>
              </a:rPr>
              <a:t>is </a:t>
            </a:r>
            <a:r>
              <a:rPr lang="en-US" altLang="en-US" sz="2000" b="1" dirty="0">
                <a:latin typeface="Times New Roman" panose="02020603050405020304" pitchFamily="18" charset="0"/>
                <a:cs typeface="Times New Roman" panose="02020603050405020304" pitchFamily="18" charset="0"/>
              </a:rPr>
              <a:t>the purpose of the RAR?</a:t>
            </a:r>
          </a:p>
          <a:p>
            <a:pPr marL="1200150" lvl="2" indent="-285750">
              <a:lnSpc>
                <a:spcPct val="90000"/>
              </a:lnSpc>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Inform </a:t>
            </a:r>
            <a:r>
              <a:rPr lang="en-US" sz="2000" dirty="0">
                <a:latin typeface="Times New Roman" panose="02020603050405020304" pitchFamily="18" charset="0"/>
                <a:cs typeface="Times New Roman" panose="02020603050405020304" pitchFamily="18" charset="0"/>
              </a:rPr>
              <a:t>decision makers and support risk responses by identifying: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Relevant threats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Vulnerabilities both internal and external to the organization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Impact to the organization that may occur given the potential for threats exploiting vulnerabilities </a:t>
            </a:r>
          </a:p>
          <a:p>
            <a:pPr marL="1430337" lvl="3" indent="-342900">
              <a:lnSpc>
                <a:spcPct val="9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Likelihood that harm will occur </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end result is a determination of risk</a:t>
            </a:r>
            <a:r>
              <a:rPr lang="en-US" sz="2000" dirty="0" smtClean="0">
                <a:latin typeface="Times New Roman" panose="02020603050405020304" pitchFamily="18" charset="0"/>
                <a:cs typeface="Times New Roman" panose="02020603050405020304" pitchFamily="18" charset="0"/>
              </a:rPr>
              <a:t>.</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The RAR will be used to “fine tune” security controls for the life of the system</a:t>
            </a:r>
          </a:p>
          <a:p>
            <a:pPr marL="914400" lvl="2" indent="0">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RMF Step 1 – Risk Assessment Report (RAR)</a:t>
            </a:r>
          </a:p>
        </p:txBody>
      </p:sp>
    </p:spTree>
    <p:extLst>
      <p:ext uri="{BB962C8B-B14F-4D97-AF65-F5344CB8AC3E}">
        <p14:creationId xmlns:p14="http://schemas.microsoft.com/office/powerpoint/2010/main" val="22146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Step 1 – Risk Assessment Report (RAR)</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959888"/>
            <a:ext cx="5842119" cy="5317484"/>
          </a:xfrm>
          <a:prstGeom prst="rect">
            <a:avLst/>
          </a:prstGeom>
        </p:spPr>
      </p:pic>
    </p:spTree>
    <p:extLst>
      <p:ext uri="{BB962C8B-B14F-4D97-AF65-F5344CB8AC3E}">
        <p14:creationId xmlns:p14="http://schemas.microsoft.com/office/powerpoint/2010/main" val="3509144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  Select Security Controls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4267835"/>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Select the </a:t>
            </a:r>
            <a:r>
              <a:rPr lang="en-US" sz="1600" dirty="0">
                <a:solidFill>
                  <a:srgbClr val="000000"/>
                </a:solidFill>
                <a:latin typeface="Times New Roman" panose="02020603050405020304" pitchFamily="18" charset="0"/>
                <a:cs typeface="Times New Roman" panose="02020603050405020304" pitchFamily="18" charset="0"/>
              </a:rPr>
              <a:t>security control baseline applicable to the </a:t>
            </a:r>
            <a:r>
              <a:rPr lang="en-US" sz="1600" dirty="0" smtClean="0">
                <a:solidFill>
                  <a:srgbClr val="000000"/>
                </a:solidFill>
                <a:latin typeface="Times New Roman" panose="02020603050405020304" pitchFamily="18" charset="0"/>
                <a:cs typeface="Times New Roman" panose="02020603050405020304" pitchFamily="18" charset="0"/>
              </a:rPr>
              <a:t>IS.  The selection is </a:t>
            </a:r>
            <a:r>
              <a:rPr lang="en-US" sz="1600" dirty="0">
                <a:solidFill>
                  <a:srgbClr val="000000"/>
                </a:solidFill>
                <a:latin typeface="Times New Roman" panose="02020603050405020304" pitchFamily="18" charset="0"/>
                <a:cs typeface="Times New Roman" panose="02020603050405020304" pitchFamily="18" charset="0"/>
              </a:rPr>
              <a:t>based upon the results of the </a:t>
            </a:r>
            <a:r>
              <a:rPr lang="en-US" sz="1600" dirty="0" smtClean="0">
                <a:solidFill>
                  <a:srgbClr val="000000"/>
                </a:solidFill>
                <a:latin typeface="Times New Roman" panose="02020603050405020304" pitchFamily="18" charset="0"/>
                <a:cs typeface="Times New Roman" panose="02020603050405020304" pitchFamily="18" charset="0"/>
              </a:rPr>
              <a:t>categorization. </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Tailor the </a:t>
            </a:r>
            <a:r>
              <a:rPr lang="en-US" sz="1600" dirty="0">
                <a:solidFill>
                  <a:srgbClr val="000000"/>
                </a:solidFill>
                <a:latin typeface="Times New Roman" panose="02020603050405020304" pitchFamily="18" charset="0"/>
                <a:cs typeface="Times New Roman" panose="02020603050405020304" pitchFamily="18" charset="0"/>
              </a:rPr>
              <a:t>controls as needed by supplementing, modifying, or tailoring out controls to effectively manage risk for any unique system conditions.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Develop a </a:t>
            </a:r>
            <a:r>
              <a:rPr lang="en-US" sz="1600" dirty="0">
                <a:solidFill>
                  <a:srgbClr val="000000"/>
                </a:solidFill>
                <a:latin typeface="Times New Roman" panose="02020603050405020304" pitchFamily="18" charset="0"/>
                <a:cs typeface="Times New Roman" panose="02020603050405020304" pitchFamily="18" charset="0"/>
              </a:rPr>
              <a:t>strategy for continuous monitoring of security control effectiveness.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a:t>
            </a:r>
            <a:r>
              <a:rPr lang="en-US" sz="1600" dirty="0">
                <a:solidFill>
                  <a:srgbClr val="000000"/>
                </a:solidFill>
                <a:latin typeface="Times New Roman" panose="02020603050405020304" pitchFamily="18" charset="0"/>
                <a:cs typeface="Times New Roman" panose="02020603050405020304" pitchFamily="18" charset="0"/>
              </a:rPr>
              <a:t>security </a:t>
            </a:r>
            <a:r>
              <a:rPr lang="en-US" sz="1600" dirty="0" smtClean="0">
                <a:solidFill>
                  <a:srgbClr val="000000"/>
                </a:solidFill>
                <a:latin typeface="Times New Roman" panose="02020603050405020304" pitchFamily="18" charset="0"/>
                <a:cs typeface="Times New Roman" panose="02020603050405020304" pitchFamily="18" charset="0"/>
              </a:rPr>
              <a:t>controls selection results </a:t>
            </a:r>
            <a:r>
              <a:rPr lang="en-US" sz="1600" dirty="0">
                <a:solidFill>
                  <a:srgbClr val="000000"/>
                </a:solidFill>
                <a:latin typeface="Times New Roman" panose="02020603050405020304" pitchFamily="18" charset="0"/>
                <a:cs typeface="Times New Roman" panose="02020603050405020304" pitchFamily="18" charset="0"/>
              </a:rPr>
              <a:t>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 the RAR and initial SSP via OBMS.</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Review the initial SSP and RAR to </a:t>
            </a:r>
            <a:r>
              <a:rPr lang="en-US" sz="1600" dirty="0">
                <a:solidFill>
                  <a:srgbClr val="000000"/>
                </a:solidFill>
                <a:latin typeface="Times New Roman" panose="02020603050405020304" pitchFamily="18" charset="0"/>
                <a:cs typeface="Times New Roman" panose="02020603050405020304" pitchFamily="18" charset="0"/>
              </a:rPr>
              <a:t>ensure it meets the necessary security requirements and effectively identifies potential risks to the IS. The ISSP/SCA also reviews the </a:t>
            </a:r>
            <a:r>
              <a:rPr lang="en-US" sz="1600" dirty="0" smtClean="0">
                <a:solidFill>
                  <a:srgbClr val="000000"/>
                </a:solidFill>
                <a:latin typeface="Times New Roman" panose="02020603050405020304" pitchFamily="18" charset="0"/>
                <a:cs typeface="Times New Roman" panose="02020603050405020304" pitchFamily="18" charset="0"/>
              </a:rPr>
              <a:t>ISSM-recommended </a:t>
            </a:r>
            <a:r>
              <a:rPr lang="en-US" sz="1600" dirty="0">
                <a:solidFill>
                  <a:srgbClr val="000000"/>
                </a:solidFill>
                <a:latin typeface="Times New Roman" panose="02020603050405020304" pitchFamily="18" charset="0"/>
                <a:cs typeface="Times New Roman" panose="02020603050405020304" pitchFamily="18" charset="0"/>
              </a:rPr>
              <a:t>deltas from the standard baseline.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Documents concurrence or non-concurrence in the</a:t>
            </a:r>
            <a:r>
              <a:rPr lang="en-US" sz="1600" dirty="0" smtClean="0">
                <a:latin typeface="Times New Roman" panose="02020603050405020304" pitchFamily="18" charset="0"/>
                <a:cs typeface="Times New Roman" panose="02020603050405020304" pitchFamily="18" charset="0"/>
              </a:rPr>
              <a:t> Categorization </a:t>
            </a:r>
            <a:r>
              <a:rPr lang="en-US" sz="1600" dirty="0">
                <a:latin typeface="Times New Roman" panose="02020603050405020304" pitchFamily="18" charset="0"/>
                <a:cs typeface="Times New Roman" panose="02020603050405020304" pitchFamily="18" charset="0"/>
              </a:rPr>
              <a:t>&amp; Implementation Concurrence </a:t>
            </a:r>
            <a:r>
              <a:rPr lang="en-US" sz="1600" dirty="0" smtClean="0">
                <a:latin typeface="Times New Roman" panose="02020603050405020304" pitchFamily="18" charset="0"/>
                <a:cs typeface="Times New Roman" panose="02020603050405020304" pitchFamily="18" charset="0"/>
              </a:rPr>
              <a:t>Form.</a:t>
            </a:r>
          </a:p>
          <a:p>
            <a:pPr marL="285750" indent="-285750" eaLnBrk="0" hangingPunct="0">
              <a:lnSpc>
                <a:spcPct val="106000"/>
              </a:lnSpc>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is returned to ISSM via OBMS.</a:t>
            </a:r>
          </a:p>
        </p:txBody>
      </p:sp>
      <p:sp>
        <p:nvSpPr>
          <p:cNvPr id="8" name="Rectangle 7"/>
          <p:cNvSpPr/>
          <p:nvPr/>
        </p:nvSpPr>
        <p:spPr bwMode="gray">
          <a:xfrm>
            <a:off x="257968" y="997216"/>
            <a:ext cx="8686800" cy="435683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2049210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a:t>
            </a:r>
            <a:r>
              <a:rPr lang="en-US" dirty="0" smtClean="0">
                <a:latin typeface="Times New Roman" panose="02020603050405020304" pitchFamily="18" charset="0"/>
                <a:cs typeface="Times New Roman" panose="02020603050405020304" pitchFamily="18" charset="0"/>
              </a:rPr>
              <a:t>Through –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Step 2:  Select Security Controls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6439" y="981009"/>
            <a:ext cx="8549858" cy="2962991"/>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t>
            </a:r>
            <a:r>
              <a:rPr lang="en-US" sz="1600" b="1" dirty="0">
                <a:solidFill>
                  <a:srgbClr val="000000"/>
                </a:solidFill>
                <a:latin typeface="Times New Roman" panose="02020603050405020304" pitchFamily="18" charset="0"/>
                <a:cs typeface="Times New Roman" panose="02020603050405020304" pitchFamily="18" charset="0"/>
              </a:rPr>
              <a:t>Actions: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concurrence for both categorization and selection of </a:t>
            </a:r>
            <a:r>
              <a:rPr lang="en-US" sz="1600" dirty="0" smtClean="0">
                <a:latin typeface="Times New Roman" panose="02020603050405020304" pitchFamily="18" charset="0"/>
                <a:cs typeface="Times New Roman" panose="02020603050405020304" pitchFamily="18" charset="0"/>
              </a:rPr>
              <a:t>initial </a:t>
            </a:r>
            <a:r>
              <a:rPr lang="en-US" sz="1600" dirty="0">
                <a:latin typeface="Times New Roman" panose="02020603050405020304" pitchFamily="18" charset="0"/>
                <a:cs typeface="Times New Roman" panose="02020603050405020304" pitchFamily="18" charset="0"/>
              </a:rPr>
              <a:t>baseline </a:t>
            </a:r>
            <a:r>
              <a:rPr lang="en-US" sz="1600" dirty="0" smtClean="0">
                <a:latin typeface="Times New Roman" panose="02020603050405020304" pitchFamily="18" charset="0"/>
                <a:cs typeface="Times New Roman" panose="02020603050405020304" pitchFamily="18" charset="0"/>
              </a:rPr>
              <a:t>controls is issued, proceed </a:t>
            </a:r>
            <a:r>
              <a:rPr lang="en-US" sz="1600" dirty="0">
                <a:latin typeface="Times New Roman" panose="02020603050405020304" pitchFamily="18" charset="0"/>
                <a:cs typeface="Times New Roman" panose="02020603050405020304" pitchFamily="18" charset="0"/>
              </a:rPr>
              <a:t>to </a:t>
            </a:r>
            <a:r>
              <a:rPr lang="en-US" sz="1600" dirty="0" smtClean="0">
                <a:latin typeface="Times New Roman" panose="02020603050405020304" pitchFamily="18" charset="0"/>
                <a:cs typeface="Times New Roman" panose="02020603050405020304" pitchFamily="18" charset="0"/>
              </a:rPr>
              <a:t>RMF Step 3.</a:t>
            </a:r>
          </a:p>
          <a:p>
            <a:pPr marL="285750" indent="-285750" eaLnBrk="0" hangingPunct="0">
              <a:lnSpc>
                <a:spcPct val="106000"/>
              </a:lnSpc>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If non-concurrence is issued, address outstanding issues documented in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Once issues are addressed, resubmit </a:t>
            </a:r>
            <a:r>
              <a:rPr lang="en-US" sz="1600" dirty="0">
                <a:solidFill>
                  <a:srgbClr val="000000"/>
                </a:solidFill>
                <a:latin typeface="Times New Roman" panose="02020603050405020304" pitchFamily="18" charset="0"/>
                <a:cs typeface="Times New Roman" panose="02020603050405020304" pitchFamily="18" charset="0"/>
              </a:rPr>
              <a:t>the </a:t>
            </a:r>
            <a:r>
              <a:rPr lang="en-US" sz="1600" dirty="0" smtClean="0">
                <a:solidFill>
                  <a:srgbClr val="000000"/>
                </a:solidFill>
                <a:latin typeface="Times New Roman" panose="02020603050405020304" pitchFamily="18" charset="0"/>
                <a:cs typeface="Times New Roman" panose="02020603050405020304" pitchFamily="18" charset="0"/>
              </a:rPr>
              <a:t>RAR </a:t>
            </a:r>
            <a:r>
              <a:rPr lang="en-US" sz="1600" dirty="0">
                <a:solidFill>
                  <a:srgbClr val="000000"/>
                </a:solidFill>
                <a:latin typeface="Times New Roman" panose="02020603050405020304" pitchFamily="18" charset="0"/>
                <a:cs typeface="Times New Roman" panose="02020603050405020304" pitchFamily="18" charset="0"/>
              </a:rPr>
              <a:t>and initial SSP via </a:t>
            </a:r>
            <a:r>
              <a:rPr lang="en-US" sz="1600" dirty="0" smtClean="0">
                <a:solidFill>
                  <a:srgbClr val="000000"/>
                </a:solidFill>
                <a:latin typeface="Times New Roman" panose="02020603050405020304" pitchFamily="18" charset="0"/>
                <a:cs typeface="Times New Roman" panose="02020603050405020304" pitchFamily="18" charset="0"/>
              </a:rPr>
              <a:t>OBMS.</a:t>
            </a:r>
          </a:p>
          <a:p>
            <a:pPr eaLnBrk="0" hangingPunct="0">
              <a:lnSpc>
                <a:spcPct val="106000"/>
              </a:lnSpc>
            </a:pPr>
            <a:endParaRPr lang="en-US" sz="1600" dirty="0">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Initial SSP with identified controls, Continuous </a:t>
            </a:r>
            <a:r>
              <a:rPr lang="en-US" sz="1600" dirty="0">
                <a:solidFill>
                  <a:srgbClr val="000000"/>
                </a:solidFill>
                <a:latin typeface="Times New Roman" panose="02020603050405020304" pitchFamily="18" charset="0"/>
                <a:cs typeface="Times New Roman" panose="02020603050405020304" pitchFamily="18" charset="0"/>
              </a:rPr>
              <a:t>M</a:t>
            </a:r>
            <a:r>
              <a:rPr lang="en-US" sz="1600" dirty="0" smtClean="0">
                <a:solidFill>
                  <a:srgbClr val="000000"/>
                </a:solidFill>
                <a:latin typeface="Times New Roman" panose="02020603050405020304" pitchFamily="18" charset="0"/>
                <a:cs typeface="Times New Roman" panose="02020603050405020304" pitchFamily="18" charset="0"/>
              </a:rPr>
              <a:t>onitoring Strategy, RAR, and </a:t>
            </a:r>
            <a:r>
              <a:rPr lang="en-US" sz="1600" dirty="0">
                <a:latin typeface="Times New Roman" panose="02020603050405020304" pitchFamily="18" charset="0"/>
                <a:cs typeface="Times New Roman" panose="02020603050405020304" pitchFamily="18" charset="0"/>
              </a:rPr>
              <a:t>Categorization &amp; Implementation Concurrence </a:t>
            </a:r>
            <a:r>
              <a:rPr lang="en-US" sz="1600" dirty="0" smtClean="0">
                <a:latin typeface="Times New Roman" panose="02020603050405020304" pitchFamily="18" charset="0"/>
                <a:cs typeface="Times New Roman" panose="02020603050405020304" pitchFamily="18" charset="0"/>
              </a:rPr>
              <a:t>Form </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CNSSI 1253: Security Categorization and Control Selection for National Security </a:t>
            </a:r>
            <a:r>
              <a:rPr lang="en-US" sz="1600" dirty="0" smtClean="0">
                <a:solidFill>
                  <a:srgbClr val="000000"/>
                </a:solidFill>
                <a:latin typeface="Times New Roman" panose="02020603050405020304" pitchFamily="18" charset="0"/>
                <a:cs typeface="Times New Roman" panose="02020603050405020304" pitchFamily="18" charset="0"/>
              </a:rPr>
              <a:t>Systems and </a:t>
            </a:r>
            <a:r>
              <a:rPr lang="en-US" sz="1600" dirty="0">
                <a:solidFill>
                  <a:srgbClr val="000000"/>
                </a:solidFill>
                <a:latin typeface="Times New Roman" panose="02020603050405020304" pitchFamily="18" charset="0"/>
                <a:cs typeface="Times New Roman" panose="02020603050405020304" pitchFamily="18" charset="0"/>
              </a:rPr>
              <a:t>DAAPM (Appendix D) </a:t>
            </a:r>
          </a:p>
        </p:txBody>
      </p:sp>
      <p:sp>
        <p:nvSpPr>
          <p:cNvPr id="8" name="Rectangle 7"/>
          <p:cNvSpPr/>
          <p:nvPr/>
        </p:nvSpPr>
        <p:spPr bwMode="gray">
          <a:xfrm>
            <a:off x="257968" y="997217"/>
            <a:ext cx="8686800" cy="3057426"/>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893259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Step 2 – Security Controls - Overlays</a:t>
            </a:r>
            <a:endParaRPr lang="en-US" dirty="0">
              <a:latin typeface="Times New Roman" panose="02020603050405020304" pitchFamily="18" charset="0"/>
              <a:cs typeface="Times New Roman" panose="02020603050405020304" pitchFamily="18" charset="0"/>
            </a:endParaRPr>
          </a:p>
        </p:txBody>
      </p:sp>
      <p:pic>
        <p:nvPicPr>
          <p:cNvPr id="688130" name="Picture 2" descr="C:\Users\Dorothy.Hartsfield\AppData\Local\Microsoft\Windows\Temporary Internet Files\Content.Outlook\W6QOL24Y\Overlay 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 y="1071233"/>
            <a:ext cx="7909559" cy="524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8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440714"/>
            <a:ext cx="7515442" cy="332399"/>
          </a:xfrm>
        </p:spPr>
        <p:txBody>
          <a:bodyPr/>
          <a:lstStyle/>
          <a:p>
            <a:pPr lvl="0">
              <a:lnSpc>
                <a:spcPct val="90000"/>
              </a:lnSpc>
            </a:pPr>
            <a:r>
              <a:rPr lang="en-US" dirty="0" smtClean="0">
                <a:latin typeface="Times New Roman" panose="02020603050405020304" pitchFamily="18" charset="0"/>
                <a:cs typeface="Times New Roman" panose="02020603050405020304" pitchFamily="18" charset="0"/>
              </a:rPr>
              <a:t>RMF Step 2 – SSP Controls</a:t>
            </a:r>
            <a:endParaRPr lang="en-US" dirty="0">
              <a:latin typeface="Times New Roman" panose="02020603050405020304" pitchFamily="18" charset="0"/>
              <a:cs typeface="Times New Roman" panose="02020603050405020304" pitchFamily="18" charset="0"/>
            </a:endParaRPr>
          </a:p>
        </p:txBody>
      </p:sp>
      <p:pic>
        <p:nvPicPr>
          <p:cNvPr id="689154" name="Picture 2" descr="C:\Users\Dorothy.Hartsfield\AppData\Local\Microsoft\Windows\Temporary Internet Files\Content.Outlook\W6QOL24Y\SSP Control 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4548"/>
            <a:ext cx="7604760" cy="533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3:  Implement Security </a:t>
            </a:r>
            <a:r>
              <a:rPr lang="en-US" dirty="0">
                <a:latin typeface="Times New Roman" panose="02020603050405020304" pitchFamily="18" charset="0"/>
                <a:cs typeface="Times New Roman" panose="02020603050405020304" pitchFamily="18" charset="0"/>
              </a:rPr>
              <a:t>Controls</a:t>
            </a:r>
          </a:p>
        </p:txBody>
      </p:sp>
      <p:sp>
        <p:nvSpPr>
          <p:cNvPr id="11" name="TextBox 10"/>
          <p:cNvSpPr txBox="1"/>
          <p:nvPr/>
        </p:nvSpPr>
        <p:spPr>
          <a:xfrm>
            <a:off x="326439" y="981009"/>
            <a:ext cx="8549858" cy="3223959"/>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Implement security </a:t>
            </a:r>
            <a:r>
              <a:rPr lang="en-US" sz="1600" dirty="0">
                <a:solidFill>
                  <a:srgbClr val="000000"/>
                </a:solidFill>
                <a:latin typeface="Times New Roman" panose="02020603050405020304" pitchFamily="18" charset="0"/>
                <a:cs typeface="Times New Roman" panose="02020603050405020304" pitchFamily="18" charset="0"/>
              </a:rPr>
              <a:t>controls </a:t>
            </a:r>
            <a:r>
              <a:rPr lang="en-US" sz="1600" dirty="0" smtClean="0">
                <a:solidFill>
                  <a:srgbClr val="000000"/>
                </a:solidFill>
                <a:latin typeface="Times New Roman" panose="02020603050405020304" pitchFamily="18" charset="0"/>
                <a:cs typeface="Times New Roman" panose="02020603050405020304" pitchFamily="18" charset="0"/>
              </a:rPr>
              <a:t>as determined in Step 2.</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Revise the SSP in order to document the security control implementation.</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Start a Plan of Action and Milestones (if applicable).</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C</a:t>
            </a:r>
            <a:r>
              <a:rPr lang="en-US" sz="1600" dirty="0" smtClean="0">
                <a:solidFill>
                  <a:srgbClr val="000000"/>
                </a:solidFill>
                <a:latin typeface="Times New Roman" panose="02020603050405020304" pitchFamily="18" charset="0"/>
                <a:cs typeface="Times New Roman" panose="02020603050405020304" pitchFamily="18" charset="0"/>
              </a:rPr>
              <a:t>onduct </a:t>
            </a:r>
            <a:r>
              <a:rPr lang="en-US" sz="1600" dirty="0">
                <a:solidFill>
                  <a:srgbClr val="000000"/>
                </a:solidFill>
                <a:latin typeface="Times New Roman" panose="02020603050405020304" pitchFamily="18" charset="0"/>
                <a:cs typeface="Times New Roman" panose="02020603050405020304" pitchFamily="18" charset="0"/>
              </a:rPr>
              <a:t>an initial assessment to facilitate early identification of weaknesses and deficiencies.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Document the </a:t>
            </a:r>
            <a:r>
              <a:rPr lang="en-US" sz="1600" dirty="0">
                <a:solidFill>
                  <a:srgbClr val="000000"/>
                </a:solidFill>
                <a:latin typeface="Times New Roman" panose="02020603050405020304" pitchFamily="18" charset="0"/>
                <a:cs typeface="Times New Roman" panose="02020603050405020304" pitchFamily="18" charset="0"/>
              </a:rPr>
              <a:t>security control implementation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eaLnBrk="0" hangingPunct="0">
              <a:lnSpc>
                <a:spcPct val="106000"/>
              </a:lnSpc>
            </a:pP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smtClean="0">
                <a:solidFill>
                  <a:srgbClr val="000000"/>
                </a:solidFill>
                <a:latin typeface="Times New Roman" panose="02020603050405020304" pitchFamily="18" charset="0"/>
                <a:cs typeface="Times New Roman" panose="02020603050405020304" pitchFamily="18" charset="0"/>
              </a:rPr>
              <a:t>Updated SSP with a functional description of security control implementation. </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CNSSI 1253: Security Categorization and Control Selection for National Security </a:t>
            </a:r>
            <a:r>
              <a:rPr lang="en-US" sz="1600" dirty="0" smtClean="0">
                <a:solidFill>
                  <a:srgbClr val="000000"/>
                </a:solidFill>
                <a:latin typeface="Times New Roman" panose="02020603050405020304" pitchFamily="18" charset="0"/>
                <a:cs typeface="Times New Roman" panose="02020603050405020304" pitchFamily="18" charset="0"/>
              </a:rPr>
              <a:t>Systems, NIST </a:t>
            </a:r>
            <a:r>
              <a:rPr lang="en-US" sz="1600" dirty="0">
                <a:solidFill>
                  <a:srgbClr val="000000"/>
                </a:solidFill>
                <a:latin typeface="Times New Roman" panose="02020603050405020304" pitchFamily="18" charset="0"/>
                <a:cs typeface="Times New Roman" panose="02020603050405020304" pitchFamily="18" charset="0"/>
              </a:rPr>
              <a:t>SP 800-53: Security and Privacy Controls for Federal Information Systems and </a:t>
            </a:r>
            <a:r>
              <a:rPr lang="en-US" sz="1600" dirty="0" smtClean="0">
                <a:solidFill>
                  <a:srgbClr val="000000"/>
                </a:solidFill>
                <a:latin typeface="Times New Roman" panose="02020603050405020304" pitchFamily="18" charset="0"/>
                <a:cs typeface="Times New Roman" panose="02020603050405020304" pitchFamily="18" charset="0"/>
              </a:rPr>
              <a:t>Organizations, and DAAPM </a:t>
            </a:r>
            <a:r>
              <a:rPr lang="en-US" sz="1600" dirty="0">
                <a:solidFill>
                  <a:srgbClr val="000000"/>
                </a:solidFill>
                <a:latin typeface="Times New Roman" panose="02020603050405020304" pitchFamily="18" charset="0"/>
                <a:cs typeface="Times New Roman" panose="02020603050405020304" pitchFamily="18" charset="0"/>
              </a:rPr>
              <a:t>(Appendix D) </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bwMode="gray">
          <a:xfrm>
            <a:off x="257968" y="961618"/>
            <a:ext cx="8686800" cy="3068962"/>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333914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4:  Assess Security </a:t>
            </a:r>
            <a:r>
              <a:rPr lang="en-US" dirty="0">
                <a:latin typeface="Times New Roman" panose="02020603050405020304" pitchFamily="18" charset="0"/>
                <a:cs typeface="Times New Roman" panose="02020603050405020304" pitchFamily="18" charset="0"/>
              </a:rPr>
              <a:t>Controls</a:t>
            </a:r>
          </a:p>
        </p:txBody>
      </p:sp>
      <p:sp>
        <p:nvSpPr>
          <p:cNvPr id="10" name="TextBox 9"/>
          <p:cNvSpPr txBox="1"/>
          <p:nvPr/>
        </p:nvSpPr>
        <p:spPr>
          <a:xfrm>
            <a:off x="326439" y="981009"/>
            <a:ext cx="8549858" cy="4202625"/>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 initial </a:t>
            </a:r>
            <a:r>
              <a:rPr lang="en-US" sz="1600" dirty="0">
                <a:solidFill>
                  <a:srgbClr val="000000"/>
                </a:solidFill>
                <a:latin typeface="Times New Roman" panose="02020603050405020304" pitchFamily="18" charset="0"/>
                <a:cs typeface="Times New Roman" panose="02020603050405020304" pitchFamily="18" charset="0"/>
              </a:rPr>
              <a:t>assessment of the effectiveness of the security </a:t>
            </a:r>
            <a:r>
              <a:rPr lang="en-US" sz="1600" dirty="0" smtClean="0">
                <a:solidFill>
                  <a:srgbClr val="000000"/>
                </a:solidFill>
                <a:latin typeface="Times New Roman" panose="02020603050405020304" pitchFamily="18" charset="0"/>
                <a:cs typeface="Times New Roman" panose="02020603050405020304" pitchFamily="18" charset="0"/>
              </a:rPr>
              <a:t>controls in accordance with the security procedures defined in the SSP.</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Utilize the Defense Information System Agency (DISA) vulnerability scanning tools (SCAP Compliance Checker and DISA STIG Viewer) </a:t>
            </a:r>
            <a:r>
              <a:rPr lang="en-US" sz="1600" dirty="0" smtClean="0">
                <a:solidFill>
                  <a:srgbClr val="000000"/>
                </a:solidFill>
                <a:latin typeface="Times New Roman" panose="02020603050405020304" pitchFamily="18" charset="0"/>
                <a:cs typeface="Times New Roman" panose="02020603050405020304" pitchFamily="18" charset="0"/>
              </a:rPr>
              <a:t>and the DSS Technical Assessment Job Aids to support the initial assessment</a:t>
            </a:r>
            <a:r>
              <a:rPr lang="en-US" sz="1600" dirty="0">
                <a:solidFill>
                  <a:srgbClr val="000000"/>
                </a:solidFill>
                <a:latin typeface="Times New Roman" panose="02020603050405020304" pitchFamily="18" charset="0"/>
                <a:cs typeface="Times New Roman" panose="02020603050405020304" pitchFamily="18" charset="0"/>
              </a:rPr>
              <a:t>. If the IS cannot be assessed utilizing the specified scanning tools, please document the justification in the </a:t>
            </a:r>
            <a:r>
              <a:rPr lang="en-US" sz="1600" dirty="0" smtClean="0">
                <a:solidFill>
                  <a:srgbClr val="000000"/>
                </a:solidFill>
                <a:latin typeface="Times New Roman" panose="02020603050405020304" pitchFamily="18" charset="0"/>
                <a:cs typeface="Times New Roman" panose="02020603050405020304" pitchFamily="18" charset="0"/>
              </a:rPr>
              <a:t>SSP.</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Finalize the </a:t>
            </a:r>
            <a:r>
              <a:rPr lang="en-US" sz="1600" dirty="0">
                <a:solidFill>
                  <a:srgbClr val="000000"/>
                </a:solidFill>
                <a:latin typeface="Times New Roman" panose="02020603050405020304" pitchFamily="18" charset="0"/>
                <a:cs typeface="Times New Roman" panose="02020603050405020304" pitchFamily="18" charset="0"/>
              </a:rPr>
              <a:t>SSP to reflect the actual state of the security controls, as required, based on the vulnerabilities of the security control assessment, reassessment, and completion of any remediation actions taken. </a:t>
            </a:r>
            <a:endParaRPr lang="en-US" sz="1600" dirty="0" smtClean="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Submit the </a:t>
            </a:r>
            <a:r>
              <a:rPr lang="en-US" sz="1600" dirty="0">
                <a:solidFill>
                  <a:srgbClr val="000000"/>
                </a:solidFill>
                <a:latin typeface="Times New Roman" panose="02020603050405020304" pitchFamily="18" charset="0"/>
                <a:cs typeface="Times New Roman" panose="02020603050405020304" pitchFamily="18" charset="0"/>
              </a:rPr>
              <a:t>final SSP, Certification Statement, RAR, POA&amp;M, and supporting </a:t>
            </a:r>
            <a:r>
              <a:rPr lang="en-US" sz="1600" dirty="0" smtClean="0">
                <a:solidFill>
                  <a:srgbClr val="000000"/>
                </a:solidFill>
                <a:latin typeface="Times New Roman" panose="02020603050405020304" pitchFamily="18" charset="0"/>
                <a:cs typeface="Times New Roman" panose="02020603050405020304" pitchFamily="18" charset="0"/>
              </a:rPr>
              <a:t>artifacts via OBMS.</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smtClean="0">
                <a:solidFill>
                  <a:srgbClr val="000000"/>
                </a:solidFill>
                <a:latin typeface="Times New Roman" panose="02020603050405020304" pitchFamily="18" charset="0"/>
                <a:cs typeface="Times New Roman" panose="02020603050405020304" pitchFamily="18" charset="0"/>
              </a:rPr>
              <a:t>Final SSP, Certification Statement, RAR, POA&amp;M, and SSP Supporting Artifacts </a:t>
            </a:r>
            <a:r>
              <a:rPr lang="en-US" sz="1600" b="1" dirty="0" smtClean="0">
                <a:solidFill>
                  <a:srgbClr val="000000"/>
                </a:solidFill>
                <a:latin typeface="Times New Roman" panose="02020603050405020304" pitchFamily="18" charset="0"/>
                <a:cs typeface="Times New Roman" panose="02020603050405020304" pitchFamily="18" charset="0"/>
              </a:rPr>
              <a:t>Reference(s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DAAPM and </a:t>
            </a:r>
            <a:r>
              <a:rPr lang="en-US" sz="1600" dirty="0">
                <a:solidFill>
                  <a:srgbClr val="000000"/>
                </a:solidFill>
                <a:latin typeface="Times New Roman" panose="02020603050405020304" pitchFamily="18" charset="0"/>
                <a:cs typeface="Times New Roman" panose="02020603050405020304" pitchFamily="18" charset="0"/>
              </a:rPr>
              <a:t>NIST SP 800-53A: Assessing Security and Privacy Controls in Federal Information Systems and Organizations: Building Effective Assessment Plans</a:t>
            </a:r>
          </a:p>
          <a:p>
            <a:pPr eaLnBrk="0" hangingPunct="0">
              <a:lnSpc>
                <a:spcPct val="106000"/>
              </a:lnSpc>
            </a:pPr>
            <a:endParaRPr lang="en-US" sz="1200" dirty="0">
              <a:solidFill>
                <a:srgbClr val="000000"/>
              </a:solidFill>
            </a:endParaRPr>
          </a:p>
        </p:txBody>
      </p:sp>
      <p:sp>
        <p:nvSpPr>
          <p:cNvPr id="11" name="Rectangle 10"/>
          <p:cNvSpPr/>
          <p:nvPr/>
        </p:nvSpPr>
        <p:spPr bwMode="gray">
          <a:xfrm>
            <a:off x="257968" y="994261"/>
            <a:ext cx="8686800" cy="4034939"/>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338237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What is Risk Management Framework (RMF)?</a:t>
            </a:r>
          </a:p>
          <a:p>
            <a:pPr marL="1200150" lvl="2" indent="-285750">
              <a:lnSpc>
                <a:spcPct val="9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A unified information security framework for the entire federal government that replaces legacy Certification and Accreditation (C&amp;A) </a:t>
            </a:r>
            <a:r>
              <a:rPr lang="en-US" sz="2400" dirty="0" smtClean="0">
                <a:latin typeface="Times New Roman" panose="02020603050405020304" pitchFamily="18" charset="0"/>
                <a:cs typeface="Times New Roman" panose="02020603050405020304" pitchFamily="18" charset="0"/>
              </a:rPr>
              <a:t>processes </a:t>
            </a:r>
            <a:r>
              <a:rPr lang="en-US" sz="2400" dirty="0">
                <a:latin typeface="Times New Roman" panose="02020603050405020304" pitchFamily="18" charset="0"/>
                <a:cs typeface="Times New Roman" panose="02020603050405020304" pitchFamily="18" charset="0"/>
              </a:rPr>
              <a:t>applied to </a:t>
            </a:r>
            <a:r>
              <a:rPr lang="en-US" sz="2400" dirty="0" smtClean="0">
                <a:latin typeface="Times New Roman" panose="02020603050405020304" pitchFamily="18" charset="0"/>
                <a:cs typeface="Times New Roman" panose="02020603050405020304" pitchFamily="18" charset="0"/>
              </a:rPr>
              <a:t>information </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ystems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ISs).</a:t>
            </a:r>
            <a:endParaRPr lang="en-US" sz="2400" dirty="0">
              <a:latin typeface="Times New Roman" panose="02020603050405020304" pitchFamily="18" charset="0"/>
              <a:cs typeface="Times New Roman" panose="02020603050405020304" pitchFamily="18" charset="0"/>
            </a:endParaRPr>
          </a:p>
          <a:p>
            <a:pPr marL="1200150" lvl="2" indent="-285750">
              <a:lnSpc>
                <a:spcPct val="90000"/>
              </a:lnSpc>
              <a:buFont typeface="Courier New" panose="02070309020205020404" pitchFamily="49" charset="0"/>
              <a:buChar char="o"/>
            </a:pPr>
            <a:r>
              <a:rPr lang="en-US" altLang="en-US" sz="2400" dirty="0">
                <a:latin typeface="Times New Roman" panose="02020603050405020304" pitchFamily="18" charset="0"/>
                <a:cs typeface="Times New Roman" panose="02020603050405020304" pitchFamily="18" charset="0"/>
              </a:rPr>
              <a:t>A key component of an organization’s information security program used in the overall management of organizational </a:t>
            </a:r>
            <a:r>
              <a:rPr lang="en-US" altLang="en-US" sz="2400" dirty="0" smtClean="0">
                <a:latin typeface="Times New Roman" panose="02020603050405020304" pitchFamily="18" charset="0"/>
                <a:cs typeface="Times New Roman" panose="02020603050405020304" pitchFamily="18" charset="0"/>
              </a:rPr>
              <a:t>risk.</a:t>
            </a:r>
            <a:endParaRPr lang="en-US" alt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Basics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885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4:  Assess Security Controls</a:t>
            </a:r>
          </a:p>
        </p:txBody>
      </p:sp>
      <p:sp>
        <p:nvSpPr>
          <p:cNvPr id="8" name="TextBox 7"/>
          <p:cNvSpPr txBox="1"/>
          <p:nvPr/>
        </p:nvSpPr>
        <p:spPr>
          <a:xfrm>
            <a:off x="326439" y="981009"/>
            <a:ext cx="8549858" cy="4267835"/>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Receives/Reviews the final SSP</a:t>
            </a:r>
            <a:r>
              <a:rPr lang="en-US" sz="1600"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Certification Statement, RAR, POA&amp;M, and SSP Supporting Artifacts via OBMS.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If the SSP </a:t>
            </a:r>
            <a:r>
              <a:rPr lang="en-US" sz="1600" dirty="0">
                <a:solidFill>
                  <a:srgbClr val="000000"/>
                </a:solidFill>
                <a:latin typeface="Times New Roman" panose="02020603050405020304" pitchFamily="18" charset="0"/>
                <a:cs typeface="Times New Roman" panose="02020603050405020304" pitchFamily="18" charset="0"/>
              </a:rPr>
              <a:t>is acceptable and the </a:t>
            </a:r>
            <a:r>
              <a:rPr lang="en-US" sz="1600" dirty="0" smtClean="0">
                <a:solidFill>
                  <a:srgbClr val="000000"/>
                </a:solidFill>
                <a:latin typeface="Times New Roman" panose="02020603050405020304" pitchFamily="18" charset="0"/>
                <a:cs typeface="Times New Roman" panose="02020603050405020304" pitchFamily="18" charset="0"/>
              </a:rPr>
              <a:t>documentation fully </a:t>
            </a:r>
            <a:r>
              <a:rPr lang="en-US" sz="1600" dirty="0">
                <a:solidFill>
                  <a:srgbClr val="000000"/>
                </a:solidFill>
                <a:latin typeface="Times New Roman" panose="02020603050405020304" pitchFamily="18" charset="0"/>
                <a:cs typeface="Times New Roman" panose="02020603050405020304" pitchFamily="18" charset="0"/>
              </a:rPr>
              <a:t>addresses all system security controls and security </a:t>
            </a:r>
            <a:r>
              <a:rPr lang="en-US" sz="1600" dirty="0" smtClean="0">
                <a:solidFill>
                  <a:srgbClr val="000000"/>
                </a:solidFill>
                <a:latin typeface="Times New Roman" panose="02020603050405020304" pitchFamily="18" charset="0"/>
                <a:cs typeface="Times New Roman" panose="02020603050405020304" pitchFamily="18" charset="0"/>
              </a:rPr>
              <a:t>configurations, an </a:t>
            </a:r>
            <a:r>
              <a:rPr lang="en-US" sz="1600" dirty="0">
                <a:solidFill>
                  <a:srgbClr val="000000"/>
                </a:solidFill>
                <a:latin typeface="Times New Roman" panose="02020603050405020304" pitchFamily="18" charset="0"/>
                <a:cs typeface="Times New Roman" panose="02020603050405020304" pitchFamily="18" charset="0"/>
              </a:rPr>
              <a:t>on-site </a:t>
            </a:r>
            <a:r>
              <a:rPr lang="en-US" sz="1600" dirty="0" smtClean="0">
                <a:solidFill>
                  <a:srgbClr val="000000"/>
                </a:solidFill>
                <a:latin typeface="Times New Roman" panose="02020603050405020304" pitchFamily="18" charset="0"/>
                <a:cs typeface="Times New Roman" panose="02020603050405020304" pitchFamily="18" charset="0"/>
              </a:rPr>
              <a:t>validation will be scheduled.</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Perform an on-site validation:</a:t>
            </a:r>
            <a:endParaRPr lang="en-US" sz="1600" dirty="0">
              <a:solidFill>
                <a:srgbClr val="000000"/>
              </a:solidFill>
              <a:latin typeface="Times New Roman" panose="02020603050405020304" pitchFamily="18" charset="0"/>
              <a:cs typeface="Times New Roman" panose="02020603050405020304" pitchFamily="18" charset="0"/>
            </a:endParaRP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Assess the technical security controls and system configuration utilizing the DISA vulnerability scanning tools (SCAP Compliance Checker/DISA STIG Viewer</a:t>
            </a:r>
            <a:r>
              <a:rPr lang="en-US" sz="1600" dirty="0" smtClean="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cs typeface="Times New Roman" panose="02020603050405020304" pitchFamily="18" charset="0"/>
            </a:endParaRPr>
          </a:p>
          <a:p>
            <a:pPr marL="742950" lvl="1"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Document any weaknesses and deficiencies within the Security Assessment </a:t>
            </a:r>
            <a:r>
              <a:rPr lang="en-US" sz="1600" dirty="0" smtClean="0">
                <a:solidFill>
                  <a:srgbClr val="000000"/>
                </a:solidFill>
                <a:latin typeface="Times New Roman" panose="02020603050405020304" pitchFamily="18" charset="0"/>
                <a:cs typeface="Times New Roman" panose="02020603050405020304" pitchFamily="18" charset="0"/>
              </a:rPr>
              <a:t>Report.</a:t>
            </a:r>
          </a:p>
          <a:p>
            <a:pPr marL="742950" lvl="1"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Identify necessary remediation actions in the POA&amp;M.</a:t>
            </a:r>
            <a:endParaRPr lang="en-US" sz="1600"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The </a:t>
            </a:r>
            <a:r>
              <a:rPr lang="en-US" sz="1600" dirty="0">
                <a:solidFill>
                  <a:srgbClr val="000000"/>
                </a:solidFill>
                <a:latin typeface="Times New Roman" panose="02020603050405020304" pitchFamily="18" charset="0"/>
                <a:cs typeface="Times New Roman" panose="02020603050405020304" pitchFamily="18" charset="0"/>
              </a:rPr>
              <a:t>ISSP/SCA schedules a revalidation visit if necessary and makes final updates to the SAR</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Artifact(s): </a:t>
            </a:r>
            <a:r>
              <a:rPr lang="en-US" sz="1600" dirty="0">
                <a:solidFill>
                  <a:srgbClr val="000000"/>
                </a:solidFill>
                <a:latin typeface="Times New Roman" panose="02020603050405020304" pitchFamily="18" charset="0"/>
                <a:cs typeface="Times New Roman" panose="02020603050405020304" pitchFamily="18" charset="0"/>
              </a:rPr>
              <a:t>Final SSP, </a:t>
            </a:r>
            <a:r>
              <a:rPr lang="en-US" sz="1600" dirty="0" smtClean="0">
                <a:solidFill>
                  <a:srgbClr val="000000"/>
                </a:solidFill>
                <a:latin typeface="Times New Roman" panose="02020603050405020304" pitchFamily="18" charset="0"/>
                <a:cs typeface="Times New Roman" panose="02020603050405020304" pitchFamily="18" charset="0"/>
              </a:rPr>
              <a:t>POA&amp;M</a:t>
            </a:r>
            <a:r>
              <a:rPr lang="en-US" sz="1600" dirty="0">
                <a:solidFill>
                  <a:srgbClr val="000000"/>
                </a:solidFill>
                <a:latin typeface="Times New Roman" panose="02020603050405020304" pitchFamily="18" charset="0"/>
                <a:cs typeface="Times New Roman" panose="02020603050405020304" pitchFamily="18" charset="0"/>
              </a:rPr>
              <a:t>, and </a:t>
            </a:r>
            <a:r>
              <a:rPr lang="en-US" sz="1600" dirty="0" smtClean="0">
                <a:solidFill>
                  <a:srgbClr val="000000"/>
                </a:solidFill>
                <a:latin typeface="Times New Roman" panose="02020603050405020304" pitchFamily="18" charset="0"/>
                <a:cs typeface="Times New Roman" panose="02020603050405020304" pitchFamily="18" charset="0"/>
              </a:rPr>
              <a:t>SAR</a:t>
            </a: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DAAPM and </a:t>
            </a:r>
            <a:r>
              <a:rPr lang="en-US" sz="1600" dirty="0" smtClean="0">
                <a:solidFill>
                  <a:srgbClr val="000000"/>
                </a:solidFill>
                <a:latin typeface="Times New Roman" panose="02020603050405020304" pitchFamily="18" charset="0"/>
                <a:cs typeface="Times New Roman" panose="02020603050405020304" pitchFamily="18" charset="0"/>
              </a:rPr>
              <a:t>NIST </a:t>
            </a:r>
            <a:r>
              <a:rPr lang="en-US" sz="1600" dirty="0">
                <a:solidFill>
                  <a:srgbClr val="000000"/>
                </a:solidFill>
                <a:latin typeface="Times New Roman" panose="02020603050405020304" pitchFamily="18" charset="0"/>
                <a:cs typeface="Times New Roman" panose="02020603050405020304" pitchFamily="18" charset="0"/>
              </a:rPr>
              <a:t>SP 800-53A: Assessing Security and Privacy Controls in Federal Information Systems and Organizations: Building Effective Assessment Plans</a:t>
            </a:r>
          </a:p>
          <a:p>
            <a:pPr eaLnBrk="0" hangingPunct="0">
              <a:lnSpc>
                <a:spcPct val="106000"/>
              </a:lnSpc>
            </a:pP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p:nvPr/>
        </p:nvSpPr>
        <p:spPr bwMode="gray">
          <a:xfrm>
            <a:off x="257968" y="961616"/>
            <a:ext cx="8686800" cy="4113967"/>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254267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5:  Authorize the IS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6439" y="981009"/>
            <a:ext cx="8549858" cy="3680688"/>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ISSP/SCA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Completes Security Authorization Package</a:t>
            </a:r>
            <a:r>
              <a:rPr lang="en-US" sz="1600" dirty="0">
                <a:solidFill>
                  <a:srgbClr val="000000"/>
                </a:solidFill>
                <a:latin typeface="Times New Roman" panose="02020603050405020304" pitchFamily="18" charset="0"/>
                <a:cs typeface="Times New Roman" panose="02020603050405020304" pitchFamily="18" charset="0"/>
              </a:rPr>
              <a:t>.</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Make risk </a:t>
            </a:r>
            <a:r>
              <a:rPr lang="en-US" sz="1600" dirty="0">
                <a:solidFill>
                  <a:srgbClr val="000000"/>
                </a:solidFill>
                <a:latin typeface="Times New Roman" panose="02020603050405020304" pitchFamily="18" charset="0"/>
                <a:cs typeface="Times New Roman" panose="02020603050405020304" pitchFamily="18" charset="0"/>
              </a:rPr>
              <a:t>based recommendation and submits Security Authorization Package </a:t>
            </a:r>
            <a:r>
              <a:rPr lang="en-US" sz="1600" dirty="0" smtClean="0">
                <a:solidFill>
                  <a:srgbClr val="000000"/>
                </a:solidFill>
                <a:latin typeface="Times New Roman" panose="02020603050405020304" pitchFamily="18" charset="0"/>
                <a:cs typeface="Times New Roman" panose="02020603050405020304" pitchFamily="18" charset="0"/>
              </a:rPr>
              <a:t>to </a:t>
            </a:r>
            <a:r>
              <a:rPr lang="en-US" sz="1600" dirty="0">
                <a:solidFill>
                  <a:srgbClr val="000000"/>
                </a:solidFill>
                <a:latin typeface="Times New Roman" panose="02020603050405020304" pitchFamily="18" charset="0"/>
                <a:cs typeface="Times New Roman" panose="02020603050405020304" pitchFamily="18" charset="0"/>
              </a:rPr>
              <a:t>AO.</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AO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t>
            </a:r>
            <a:r>
              <a:rPr lang="en-US" sz="1600" dirty="0">
                <a:solidFill>
                  <a:srgbClr val="000000"/>
                </a:solidFill>
                <a:latin typeface="Times New Roman" panose="02020603050405020304" pitchFamily="18" charset="0"/>
                <a:cs typeface="Times New Roman" panose="02020603050405020304" pitchFamily="18" charset="0"/>
              </a:rPr>
              <a:t>the Security Authorization Package and </a:t>
            </a:r>
            <a:r>
              <a:rPr lang="en-US" sz="1600" dirty="0" smtClean="0">
                <a:solidFill>
                  <a:srgbClr val="000000"/>
                </a:solidFill>
                <a:latin typeface="Times New Roman" panose="02020603050405020304" pitchFamily="18" charset="0"/>
                <a:cs typeface="Times New Roman" panose="02020603050405020304" pitchFamily="18" charset="0"/>
              </a:rPr>
              <a:t>issue an </a:t>
            </a:r>
            <a:r>
              <a:rPr lang="en-US" sz="1600" dirty="0">
                <a:solidFill>
                  <a:srgbClr val="000000"/>
                </a:solidFill>
                <a:latin typeface="Times New Roman" panose="02020603050405020304" pitchFamily="18" charset="0"/>
                <a:cs typeface="Times New Roman" panose="02020603050405020304" pitchFamily="18" charset="0"/>
              </a:rPr>
              <a:t>authorization </a:t>
            </a:r>
            <a:r>
              <a:rPr lang="en-US" sz="1600" dirty="0" smtClean="0">
                <a:solidFill>
                  <a:srgbClr val="000000"/>
                </a:solidFill>
                <a:latin typeface="Times New Roman" panose="02020603050405020304" pitchFamily="18" charset="0"/>
                <a:cs typeface="Times New Roman" panose="02020603050405020304" pitchFamily="18" charset="0"/>
              </a:rPr>
              <a:t>decision.  The authorization decision will be an Interim Authorization to Operate (IATO), Authorization </a:t>
            </a:r>
            <a:r>
              <a:rPr lang="en-US" sz="1600" dirty="0">
                <a:solidFill>
                  <a:srgbClr val="000000"/>
                </a:solidFill>
                <a:latin typeface="Times New Roman" panose="02020603050405020304" pitchFamily="18" charset="0"/>
                <a:cs typeface="Times New Roman" panose="02020603050405020304" pitchFamily="18" charset="0"/>
              </a:rPr>
              <a:t>to Operate (ATO</a:t>
            </a:r>
            <a:r>
              <a:rPr 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or </a:t>
            </a:r>
            <a:r>
              <a:rPr lang="en-US" sz="1600" dirty="0" smtClean="0">
                <a:solidFill>
                  <a:srgbClr val="000000"/>
                </a:solidFill>
                <a:latin typeface="Times New Roman" panose="02020603050405020304" pitchFamily="18" charset="0"/>
                <a:cs typeface="Times New Roman" panose="02020603050405020304" pitchFamily="18" charset="0"/>
              </a:rPr>
              <a:t>Denial of Authorization </a:t>
            </a:r>
            <a:r>
              <a:rPr lang="en-US" sz="1600" dirty="0">
                <a:solidFill>
                  <a:srgbClr val="000000"/>
                </a:solidFill>
                <a:latin typeface="Times New Roman" panose="02020603050405020304" pitchFamily="18" charset="0"/>
                <a:cs typeface="Times New Roman" panose="02020603050405020304" pitchFamily="18" charset="0"/>
              </a:rPr>
              <a:t>to Operate (</a:t>
            </a:r>
            <a:r>
              <a:rPr lang="en-US" sz="1600" dirty="0" smtClean="0">
                <a:solidFill>
                  <a:srgbClr val="000000"/>
                </a:solidFill>
                <a:latin typeface="Times New Roman" panose="02020603050405020304" pitchFamily="18" charset="0"/>
                <a:cs typeface="Times New Roman" panose="02020603050405020304" pitchFamily="18" charset="0"/>
              </a:rPr>
              <a:t>DATO).  The authorization decision will include </a:t>
            </a:r>
            <a:r>
              <a:rPr lang="en-US" sz="1600" dirty="0">
                <a:solidFill>
                  <a:srgbClr val="000000"/>
                </a:solidFill>
                <a:latin typeface="Times New Roman" panose="02020603050405020304" pitchFamily="18" charset="0"/>
                <a:cs typeface="Times New Roman" panose="02020603050405020304" pitchFamily="18" charset="0"/>
              </a:rPr>
              <a:t>any terms and conditions of operation as well as the authorization termination date (ATD</a:t>
            </a:r>
            <a:r>
              <a:rPr lang="en-US" sz="1600" dirty="0" smtClean="0">
                <a:solidFill>
                  <a:srgbClr val="000000"/>
                </a:solidFill>
                <a:latin typeface="Times New Roman" panose="02020603050405020304" pitchFamily="18" charset="0"/>
                <a:cs typeface="Times New Roman" panose="02020603050405020304" pitchFamily="18" charset="0"/>
              </a:rPr>
              <a:t>).</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The Authorization Letter will be provided to the ISSM via OBMS.</a:t>
            </a:r>
          </a:p>
          <a:p>
            <a:pPr marL="285750" indent="-285750" eaLnBrk="0" hangingPunct="0">
              <a:lnSpc>
                <a:spcPct val="106000"/>
              </a:lnSpc>
              <a:buFont typeface="Wingdings" panose="05000000000000000000" pitchFamily="2" charset="2"/>
              <a:buChar char="ü"/>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Authorization Letter</a:t>
            </a:r>
            <a:endParaRPr lang="en-US" sz="1600"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a:solidFill>
                  <a:srgbClr val="000000"/>
                </a:solidFill>
                <a:latin typeface="Times New Roman" panose="02020603050405020304" pitchFamily="18" charset="0"/>
                <a:cs typeface="Times New Roman" panose="02020603050405020304" pitchFamily="18" charset="0"/>
              </a:rPr>
              <a:t>Reference(s):  </a:t>
            </a:r>
            <a:r>
              <a:rPr lang="en-US" sz="1600" dirty="0" smtClean="0">
                <a:solidFill>
                  <a:srgbClr val="000000"/>
                </a:solidFill>
                <a:latin typeface="Times New Roman" panose="02020603050405020304" pitchFamily="18" charset="0"/>
                <a:cs typeface="Times New Roman" panose="02020603050405020304" pitchFamily="18" charset="0"/>
              </a:rPr>
              <a:t>DAAPM</a:t>
            </a:r>
            <a:endParaRPr lang="en-US" sz="1200" dirty="0">
              <a:solidFill>
                <a:srgbClr val="000000"/>
              </a:solidFill>
            </a:endParaRPr>
          </a:p>
          <a:p>
            <a:pPr eaLnBrk="0" hangingPunct="0">
              <a:lnSpc>
                <a:spcPct val="106000"/>
              </a:lnSpc>
            </a:pPr>
            <a:r>
              <a:rPr lang="en-US" sz="1200" dirty="0" smtClean="0">
                <a:solidFill>
                  <a:srgbClr val="000000"/>
                </a:solidFill>
              </a:rPr>
              <a:t> </a:t>
            </a:r>
            <a:endParaRPr lang="en-US" sz="1200" b="1" dirty="0">
              <a:solidFill>
                <a:srgbClr val="000000"/>
              </a:solidFill>
            </a:endParaRPr>
          </a:p>
        </p:txBody>
      </p:sp>
      <p:sp>
        <p:nvSpPr>
          <p:cNvPr id="11" name="Rectangle 10"/>
          <p:cNvSpPr/>
          <p:nvPr/>
        </p:nvSpPr>
        <p:spPr bwMode="gray">
          <a:xfrm>
            <a:off x="257968" y="961617"/>
            <a:ext cx="8686800" cy="3490068"/>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734416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
          <p:cNvSpPr>
            <a:spLocks noGrp="1"/>
          </p:cNvSpPr>
          <p:nvPr>
            <p:ph type="title"/>
          </p:nvPr>
        </p:nvSpPr>
        <p:spPr>
          <a:xfrm>
            <a:off x="401638" y="108316"/>
            <a:ext cx="7515442" cy="664797"/>
          </a:xfrm>
        </p:spPr>
        <p:txBody>
          <a:bodyPr/>
          <a:lstStyle/>
          <a:p>
            <a:pPr lvl="0">
              <a:lnSpc>
                <a:spcPct val="90000"/>
              </a:lnSpc>
            </a:pPr>
            <a:r>
              <a:rPr lang="en-US" dirty="0">
                <a:latin typeface="Times New Roman" panose="02020603050405020304" pitchFamily="18" charset="0"/>
                <a:cs typeface="Times New Roman" panose="02020603050405020304" pitchFamily="18" charset="0"/>
              </a:rPr>
              <a:t>RMF Process Walk Through –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Step </a:t>
            </a:r>
            <a:r>
              <a:rPr lang="en-US" dirty="0" smtClean="0">
                <a:latin typeface="Times New Roman" panose="02020603050405020304" pitchFamily="18" charset="0"/>
                <a:cs typeface="Times New Roman" panose="02020603050405020304" pitchFamily="18" charset="0"/>
              </a:rPr>
              <a:t>6:  Monitor the IS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6439" y="981009"/>
            <a:ext cx="8549858" cy="4724563"/>
          </a:xfrm>
          <a:prstGeom prst="rect">
            <a:avLst/>
          </a:prstGeom>
        </p:spPr>
        <p:txBody>
          <a:bodyPr wrap="square" rtlCol="0">
            <a:spAutoFit/>
          </a:bodyPr>
          <a:lstStyle/>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ISSM Actions:</a:t>
            </a:r>
            <a:endParaRPr lang="en-US" sz="1600" b="1" dirty="0">
              <a:solidFill>
                <a:srgbClr val="000000"/>
              </a:solidFill>
              <a:latin typeface="Times New Roman" panose="02020603050405020304" pitchFamily="18" charset="0"/>
              <a:cs typeface="Times New Roman" panose="02020603050405020304" pitchFamily="18" charset="0"/>
            </a:endParaRP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Determine the </a:t>
            </a:r>
            <a:r>
              <a:rPr lang="en-US" sz="1600" dirty="0">
                <a:solidFill>
                  <a:srgbClr val="000000"/>
                </a:solidFill>
                <a:latin typeface="Times New Roman" panose="02020603050405020304" pitchFamily="18" charset="0"/>
                <a:cs typeface="Times New Roman" panose="02020603050405020304" pitchFamily="18" charset="0"/>
              </a:rPr>
              <a:t>security impact of proposed or actual changes to the IS and its operating environment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as necessary.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Assess a </a:t>
            </a:r>
            <a:r>
              <a:rPr lang="en-US" sz="1600" dirty="0">
                <a:solidFill>
                  <a:srgbClr val="000000"/>
                </a:solidFill>
                <a:latin typeface="Times New Roman" panose="02020603050405020304" pitchFamily="18" charset="0"/>
                <a:cs typeface="Times New Roman" panose="02020603050405020304" pitchFamily="18" charset="0"/>
              </a:rPr>
              <a:t>selected subset of the security controls, based on the approved continuous monitoring strategy, and </a:t>
            </a:r>
            <a:r>
              <a:rPr lang="en-US" sz="1600" dirty="0" smtClean="0">
                <a:solidFill>
                  <a:srgbClr val="000000"/>
                </a:solidFill>
                <a:latin typeface="Times New Roman" panose="02020603050405020304" pitchFamily="18" charset="0"/>
                <a:cs typeface="Times New Roman" panose="02020603050405020304" pitchFamily="18" charset="0"/>
              </a:rPr>
              <a:t>inform </a:t>
            </a:r>
            <a:r>
              <a:rPr lang="en-US" sz="1600" dirty="0">
                <a:solidFill>
                  <a:srgbClr val="000000"/>
                </a:solidFill>
                <a:latin typeface="Times New Roman" panose="02020603050405020304" pitchFamily="18" charset="0"/>
                <a:cs typeface="Times New Roman" panose="02020603050405020304" pitchFamily="18" charset="0"/>
              </a:rPr>
              <a:t>the ISSP/SCA of the results.</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Update SSP </a:t>
            </a:r>
            <a:r>
              <a:rPr lang="en-US" sz="1600" dirty="0">
                <a:solidFill>
                  <a:srgbClr val="000000"/>
                </a:solidFill>
                <a:latin typeface="Times New Roman" panose="02020603050405020304" pitchFamily="18" charset="0"/>
                <a:cs typeface="Times New Roman" panose="02020603050405020304" pitchFamily="18" charset="0"/>
              </a:rPr>
              <a:t>documentation and </a:t>
            </a:r>
            <a:r>
              <a:rPr lang="en-US" sz="1600" dirty="0" smtClean="0">
                <a:solidFill>
                  <a:srgbClr val="000000"/>
                </a:solidFill>
                <a:latin typeface="Times New Roman" panose="02020603050405020304" pitchFamily="18" charset="0"/>
                <a:cs typeface="Times New Roman" panose="02020603050405020304" pitchFamily="18" charset="0"/>
              </a:rPr>
              <a:t>work </a:t>
            </a:r>
            <a:r>
              <a:rPr lang="en-US" sz="1600" dirty="0">
                <a:solidFill>
                  <a:srgbClr val="000000"/>
                </a:solidFill>
                <a:latin typeface="Times New Roman" panose="02020603050405020304" pitchFamily="18" charset="0"/>
                <a:cs typeface="Times New Roman" panose="02020603050405020304" pitchFamily="18" charset="0"/>
              </a:rPr>
              <a:t>to satisfy POA&amp;M </a:t>
            </a:r>
            <a:r>
              <a:rPr lang="en-US" sz="1600" dirty="0" smtClean="0">
                <a:solidFill>
                  <a:srgbClr val="000000"/>
                </a:solidFill>
                <a:latin typeface="Times New Roman" panose="02020603050405020304" pitchFamily="18" charset="0"/>
                <a:cs typeface="Times New Roman" panose="02020603050405020304" pitchFamily="18" charset="0"/>
              </a:rPr>
              <a:t>requirements.</a:t>
            </a:r>
            <a:r>
              <a:rPr lang="en-US" sz="1600" i="1" dirty="0" smtClean="0">
                <a:solidFill>
                  <a:srgbClr val="000000"/>
                </a:solidFill>
                <a:latin typeface="Times New Roman" panose="02020603050405020304" pitchFamily="18" charset="0"/>
                <a:cs typeface="Times New Roman" panose="02020603050405020304" pitchFamily="18" charset="0"/>
              </a:rPr>
              <a:t> </a:t>
            </a:r>
            <a:r>
              <a:rPr lang="en-US" sz="1600" dirty="0" smtClean="0">
                <a:solidFill>
                  <a:srgbClr val="000000"/>
                </a:solidFill>
                <a:latin typeface="Times New Roman" panose="02020603050405020304" pitchFamily="18" charset="0"/>
                <a:cs typeface="Times New Roman" panose="02020603050405020304" pitchFamily="18" charset="0"/>
              </a:rPr>
              <a:t>Provide regular </a:t>
            </a:r>
            <a:r>
              <a:rPr lang="en-US" sz="1600" dirty="0">
                <a:solidFill>
                  <a:srgbClr val="000000"/>
                </a:solidFill>
                <a:latin typeface="Times New Roman" panose="02020603050405020304" pitchFamily="18" charset="0"/>
                <a:cs typeface="Times New Roman" panose="02020603050405020304" pitchFamily="18" charset="0"/>
              </a:rPr>
              <a:t>status reports to </a:t>
            </a:r>
            <a:r>
              <a:rPr lang="en-US" sz="1600" dirty="0" smtClean="0">
                <a:solidFill>
                  <a:srgbClr val="000000"/>
                </a:solidFill>
                <a:latin typeface="Times New Roman" panose="02020603050405020304" pitchFamily="18" charset="0"/>
                <a:cs typeface="Times New Roman" panose="02020603050405020304" pitchFamily="18" charset="0"/>
              </a:rPr>
              <a:t>the ISSP/SCA </a:t>
            </a:r>
            <a:r>
              <a:rPr lang="en-US" sz="1600" dirty="0">
                <a:solidFill>
                  <a:srgbClr val="000000"/>
                </a:solidFill>
                <a:latin typeface="Times New Roman" panose="02020603050405020304" pitchFamily="18" charset="0"/>
                <a:cs typeface="Times New Roman" panose="02020603050405020304" pitchFamily="18" charset="0"/>
              </a:rPr>
              <a:t>per the continuous monitoring strategy.</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Conduct any </a:t>
            </a:r>
            <a:r>
              <a:rPr lang="en-US" sz="1600" dirty="0">
                <a:solidFill>
                  <a:srgbClr val="000000"/>
                </a:solidFill>
                <a:latin typeface="Times New Roman" panose="02020603050405020304" pitchFamily="18" charset="0"/>
                <a:cs typeface="Times New Roman" panose="02020603050405020304" pitchFamily="18" charset="0"/>
              </a:rPr>
              <a:t>necessary remediation actions based on findings discovered during continuous monitoring.</a:t>
            </a:r>
          </a:p>
          <a:p>
            <a:pPr marL="285750" indent="-285750" eaLnBrk="0" hangingPunct="0">
              <a:lnSpc>
                <a:spcPct val="106000"/>
              </a:lnSpc>
              <a:buFont typeface="Wingdings" panose="05000000000000000000" pitchFamily="2" charset="2"/>
              <a:buChar char="ü"/>
            </a:pPr>
            <a:r>
              <a:rPr lang="en-US" sz="1600" dirty="0" smtClean="0">
                <a:solidFill>
                  <a:srgbClr val="000000"/>
                </a:solidFill>
                <a:latin typeface="Times New Roman" panose="02020603050405020304" pitchFamily="18" charset="0"/>
                <a:cs typeface="Times New Roman" panose="02020603050405020304" pitchFamily="18" charset="0"/>
              </a:rPr>
              <a:t>Ensure IS </a:t>
            </a:r>
            <a:r>
              <a:rPr lang="en-US" sz="1600" dirty="0">
                <a:solidFill>
                  <a:srgbClr val="000000"/>
                </a:solidFill>
                <a:latin typeface="Times New Roman" panose="02020603050405020304" pitchFamily="18" charset="0"/>
                <a:cs typeface="Times New Roman" panose="02020603050405020304" pitchFamily="18" charset="0"/>
              </a:rPr>
              <a:t>security documentation is updated and </a:t>
            </a:r>
            <a:r>
              <a:rPr lang="en-US" sz="1600" dirty="0" smtClean="0">
                <a:solidFill>
                  <a:srgbClr val="000000"/>
                </a:solidFill>
                <a:latin typeface="Times New Roman" panose="02020603050405020304" pitchFamily="18" charset="0"/>
                <a:cs typeface="Times New Roman" panose="02020603050405020304" pitchFamily="18" charset="0"/>
              </a:rPr>
              <a:t>maintained. Review </a:t>
            </a:r>
            <a:r>
              <a:rPr lang="en-US" sz="1600" dirty="0">
                <a:solidFill>
                  <a:srgbClr val="000000"/>
                </a:solidFill>
                <a:latin typeface="Times New Roman" panose="02020603050405020304" pitchFamily="18" charset="0"/>
                <a:cs typeface="Times New Roman" panose="02020603050405020304" pitchFamily="18" charset="0"/>
              </a:rPr>
              <a:t>the reported security status of the IS.</a:t>
            </a:r>
          </a:p>
          <a:p>
            <a:pPr marL="285750" indent="-285750" eaLnBrk="0" hangingPunct="0">
              <a:lnSpc>
                <a:spcPct val="106000"/>
              </a:lnSpc>
              <a:buFont typeface="Wingdings" panose="05000000000000000000" pitchFamily="2" charset="2"/>
              <a:buChar char="ü"/>
            </a:pPr>
            <a:r>
              <a:rPr lang="en-US" sz="1600" dirty="0">
                <a:solidFill>
                  <a:srgbClr val="000000"/>
                </a:solidFill>
                <a:latin typeface="Times New Roman" panose="02020603050405020304" pitchFamily="18" charset="0"/>
                <a:cs typeface="Times New Roman" panose="02020603050405020304" pitchFamily="18" charset="0"/>
              </a:rPr>
              <a:t>As necessary, </a:t>
            </a:r>
            <a:r>
              <a:rPr lang="en-US" sz="1600" dirty="0" smtClean="0">
                <a:solidFill>
                  <a:srgbClr val="000000"/>
                </a:solidFill>
                <a:latin typeface="Times New Roman" panose="02020603050405020304" pitchFamily="18" charset="0"/>
                <a:cs typeface="Times New Roman" panose="02020603050405020304" pitchFamily="18" charset="0"/>
              </a:rPr>
              <a:t>develop and implement an </a:t>
            </a:r>
            <a:r>
              <a:rPr lang="en-US" sz="1600" dirty="0">
                <a:solidFill>
                  <a:srgbClr val="000000"/>
                </a:solidFill>
                <a:latin typeface="Times New Roman" panose="02020603050405020304" pitchFamily="18" charset="0"/>
                <a:cs typeface="Times New Roman" panose="02020603050405020304" pitchFamily="18" charset="0"/>
              </a:rPr>
              <a:t>IS decommissioning strategy</a:t>
            </a:r>
            <a:r>
              <a:rPr lang="en-US" sz="1600" dirty="0" smtClean="0">
                <a:solidFill>
                  <a:srgbClr val="000000"/>
                </a:solidFill>
                <a:latin typeface="Times New Roman" panose="02020603050405020304" pitchFamily="18" charset="0"/>
                <a:cs typeface="Times New Roman" panose="02020603050405020304" pitchFamily="18" charset="0"/>
              </a:rPr>
              <a:t>.</a:t>
            </a:r>
          </a:p>
          <a:p>
            <a:pPr eaLnBrk="0" hangingPunct="0">
              <a:lnSpc>
                <a:spcPct val="106000"/>
              </a:lnSpc>
            </a:pPr>
            <a:endParaRPr lang="en-US" sz="1600" dirty="0" smtClean="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Artifact(s</a:t>
            </a:r>
            <a:r>
              <a:rPr lang="en-US" sz="1600" b="1" dirty="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Updated POA&amp;M, </a:t>
            </a:r>
            <a:r>
              <a:rPr lang="en-US" sz="1600" dirty="0" smtClean="0">
                <a:solidFill>
                  <a:srgbClr val="000000"/>
                </a:solidFill>
                <a:latin typeface="Times New Roman" panose="02020603050405020304" pitchFamily="18" charset="0"/>
                <a:cs typeface="Times New Roman" panose="02020603050405020304" pitchFamily="18" charset="0"/>
              </a:rPr>
              <a:t>Updated </a:t>
            </a:r>
            <a:r>
              <a:rPr lang="en-US" sz="1600" dirty="0">
                <a:solidFill>
                  <a:srgbClr val="000000"/>
                </a:solidFill>
                <a:latin typeface="Times New Roman" panose="02020603050405020304" pitchFamily="18" charset="0"/>
                <a:cs typeface="Times New Roman" panose="02020603050405020304" pitchFamily="18" charset="0"/>
              </a:rPr>
              <a:t>SSP, </a:t>
            </a:r>
            <a:r>
              <a:rPr lang="en-US" sz="1600" dirty="0" smtClean="0">
                <a:solidFill>
                  <a:srgbClr val="000000"/>
                </a:solidFill>
                <a:latin typeface="Times New Roman" panose="02020603050405020304" pitchFamily="18" charset="0"/>
                <a:cs typeface="Times New Roman" panose="02020603050405020304" pitchFamily="18" charset="0"/>
              </a:rPr>
              <a:t>Status Reports, Decommissioning Strategy </a:t>
            </a:r>
            <a:r>
              <a:rPr lang="en-US" sz="1600" dirty="0">
                <a:solidFill>
                  <a:srgbClr val="000000"/>
                </a:solidFill>
                <a:latin typeface="Times New Roman" panose="02020603050405020304" pitchFamily="18" charset="0"/>
                <a:cs typeface="Times New Roman" panose="02020603050405020304" pitchFamily="18" charset="0"/>
              </a:rPr>
              <a:t>(as necessary</a:t>
            </a:r>
            <a:r>
              <a:rPr lang="en-US" sz="1600" dirty="0" smtClean="0">
                <a:solidFill>
                  <a:srgbClr val="000000"/>
                </a:solidFill>
                <a:latin typeface="Times New Roman" panose="02020603050405020304" pitchFamily="18" charset="0"/>
                <a:cs typeface="Times New Roman" panose="02020603050405020304" pitchFamily="18" charset="0"/>
              </a:rPr>
              <a:t>), and Continuous Monitoring Strategy.</a:t>
            </a:r>
            <a:endParaRPr lang="en-US" sz="1600" b="1" dirty="0">
              <a:solidFill>
                <a:srgbClr val="000000"/>
              </a:solidFill>
              <a:latin typeface="Times New Roman" panose="02020603050405020304" pitchFamily="18" charset="0"/>
              <a:cs typeface="Times New Roman" panose="02020603050405020304" pitchFamily="18" charset="0"/>
            </a:endParaRPr>
          </a:p>
          <a:p>
            <a:pPr eaLnBrk="0" hangingPunct="0">
              <a:lnSpc>
                <a:spcPct val="106000"/>
              </a:lnSpc>
            </a:pPr>
            <a:r>
              <a:rPr lang="en-US" sz="1600" b="1" dirty="0" smtClean="0">
                <a:solidFill>
                  <a:srgbClr val="000000"/>
                </a:solidFill>
                <a:latin typeface="Times New Roman" panose="02020603050405020304" pitchFamily="18" charset="0"/>
                <a:cs typeface="Times New Roman" panose="02020603050405020304" pitchFamily="18" charset="0"/>
              </a:rPr>
              <a:t>Reference(s):  </a:t>
            </a:r>
            <a:r>
              <a:rPr lang="en-US" sz="1600" dirty="0">
                <a:solidFill>
                  <a:srgbClr val="000000"/>
                </a:solidFill>
                <a:latin typeface="Times New Roman" panose="02020603050405020304" pitchFamily="18" charset="0"/>
                <a:cs typeface="Times New Roman" panose="02020603050405020304" pitchFamily="18" charset="0"/>
              </a:rPr>
              <a:t>DAAPM and NIST SP 800-137: Information Security Continuous Monitoring (ISCM) for Federal Information Systems and Organizations</a:t>
            </a:r>
          </a:p>
          <a:p>
            <a:pPr eaLnBrk="0" hangingPunct="0">
              <a:lnSpc>
                <a:spcPct val="106000"/>
              </a:lnSpc>
            </a:pPr>
            <a:endParaRPr lang="en-US" sz="1200" dirty="0">
              <a:solidFill>
                <a:srgbClr val="000000"/>
              </a:solidFill>
            </a:endParaRPr>
          </a:p>
        </p:txBody>
      </p:sp>
      <p:sp>
        <p:nvSpPr>
          <p:cNvPr id="10" name="Rectangle 9"/>
          <p:cNvSpPr/>
          <p:nvPr/>
        </p:nvSpPr>
        <p:spPr bwMode="gray">
          <a:xfrm>
            <a:off x="257968" y="961617"/>
            <a:ext cx="8686800" cy="4560878"/>
          </a:xfrm>
          <a:prstGeom prst="rect">
            <a:avLst/>
          </a:prstGeom>
          <a:noFill/>
          <a:ln w="19050" cap="rnd" algn="ctr">
            <a:solidFill>
              <a:srgbClr val="002776"/>
            </a:solidFill>
            <a:miter lim="800000"/>
            <a:headEnd/>
            <a:tailEnd/>
          </a:ln>
        </p:spPr>
        <p:txBody>
          <a:bodyPr lIns="182880" rtlCol="0" anchor="ctr" anchorCtr="1"/>
          <a:lstStyle/>
          <a:p>
            <a:pPr algn="ctr" eaLnBrk="0" hangingPunct="0">
              <a:lnSpc>
                <a:spcPct val="106000"/>
              </a:lnSpc>
            </a:pPr>
            <a:endParaRPr lang="en-US" b="1" dirty="0">
              <a:solidFill>
                <a:schemeClr val="bg1"/>
              </a:solidFill>
            </a:endParaRPr>
          </a:p>
        </p:txBody>
      </p:sp>
    </p:spTree>
    <p:extLst>
      <p:ext uri="{BB962C8B-B14F-4D97-AF65-F5344CB8AC3E}">
        <p14:creationId xmlns:p14="http://schemas.microsoft.com/office/powerpoint/2010/main" val="1524610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38" y="440714"/>
            <a:ext cx="660521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Security Controls and Continuous Monitoring</a:t>
            </a:r>
            <a:endParaRPr lang="en-US" dirty="0">
              <a:latin typeface="Times New Roman" panose="02020603050405020304" pitchFamily="18" charset="0"/>
              <a:cs typeface="Times New Roman" panose="02020603050405020304" pitchFamily="18" charset="0"/>
            </a:endParaRPr>
          </a:p>
        </p:txBody>
      </p:sp>
      <p:sp>
        <p:nvSpPr>
          <p:cNvPr id="27" name="Rectangle 50"/>
          <p:cNvSpPr>
            <a:spLocks noChangeArrowheads="1"/>
          </p:cNvSpPr>
          <p:nvPr/>
        </p:nvSpPr>
        <p:spPr bwMode="gray">
          <a:xfrm>
            <a:off x="411721" y="996697"/>
            <a:ext cx="8373353" cy="499126"/>
          </a:xfrm>
          <a:prstGeom prst="rect">
            <a:avLst/>
          </a:prstGeom>
          <a:noFill/>
          <a:ln w="9525" algn="ctr">
            <a:noFill/>
            <a:miter lim="800000"/>
            <a:headEnd/>
            <a:tailEnd/>
          </a:ln>
          <a:effectLst/>
        </p:spPr>
        <p:txBody>
          <a:bodyPr wrap="square" lIns="0" tIns="0" rIns="0" bIns="0" anchor="t" anchorCtr="0"/>
          <a:lstStyle/>
          <a:p>
            <a:pPr eaLnBrk="0" hangingPunct="0"/>
            <a:r>
              <a:rPr lang="en-US" sz="1400" dirty="0" smtClean="0">
                <a:solidFill>
                  <a:srgbClr val="000000"/>
                </a:solidFill>
                <a:latin typeface="Times New Roman" panose="02020603050405020304" pitchFamily="18" charset="0"/>
                <a:cs typeface="Times New Roman" panose="02020603050405020304" pitchFamily="18" charset="0"/>
              </a:rPr>
              <a:t>The RMF process will manage risk more effectively through the introduction of security controls and continuous monitoring of those controls.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438226" y="4240437"/>
            <a:ext cx="1932234" cy="1098522"/>
          </a:xfrm>
          <a:prstGeom prst="rect">
            <a:avLst/>
          </a:prstGeom>
        </p:spPr>
        <p:txBody>
          <a:bodyPr wrap="square" lIns="82058" tIns="41029" rIns="82058" bIns="41029">
            <a:spAutoFit/>
          </a:bodyPr>
          <a:lstStyle/>
          <a:p>
            <a:pPr defTabSz="820295" eaLnBrk="0" fontAlgn="base" hangingPunct="0">
              <a:spcBef>
                <a:spcPct val="50000"/>
              </a:spcBef>
              <a:spcAft>
                <a:spcPct val="0"/>
              </a:spcAft>
            </a:pPr>
            <a:r>
              <a:rPr lang="en-US" sz="1200" b="1" dirty="0" smtClean="0">
                <a:solidFill>
                  <a:srgbClr val="000000"/>
                </a:solidFill>
                <a:latin typeface="Times New Roman" panose="02020603050405020304" pitchFamily="18" charset="0"/>
                <a:cs typeface="Times New Roman" panose="02020603050405020304" pitchFamily="18" charset="0"/>
              </a:rPr>
              <a:t>Resources to assist in the RMF Process</a:t>
            </a:r>
          </a:p>
          <a:p>
            <a:pPr defTabSz="820295" eaLnBrk="0" fontAlgn="base" hangingPunct="0">
              <a:spcBef>
                <a:spcPct val="50000"/>
              </a:spcBef>
              <a:spcAft>
                <a:spcPct val="0"/>
              </a:spcAft>
            </a:pPr>
            <a:r>
              <a:rPr lang="en-US" sz="1200" dirty="0" smtClean="0">
                <a:solidFill>
                  <a:srgbClr val="000000"/>
                </a:solidFill>
                <a:latin typeface="Times New Roman" panose="02020603050405020304" pitchFamily="18" charset="0"/>
                <a:cs typeface="Times New Roman" panose="02020603050405020304" pitchFamily="18" charset="0"/>
              </a:rPr>
              <a:t>Many additional resources can be found on the NIST website </a:t>
            </a:r>
            <a:r>
              <a:rPr lang="en-US" sz="1200" dirty="0" smtClean="0">
                <a:solidFill>
                  <a:srgbClr val="000000"/>
                </a:solidFill>
                <a:cs typeface="Arial" pitchFamily="34" charset="0"/>
              </a:rPr>
              <a:t>(</a:t>
            </a:r>
            <a:r>
              <a:rPr lang="en-US" sz="1200" dirty="0" smtClean="0">
                <a:solidFill>
                  <a:srgbClr val="000000"/>
                </a:solidFill>
                <a:cs typeface="Arial" pitchFamily="34" charset="0"/>
                <a:hlinkClick r:id="rId3"/>
              </a:rPr>
              <a:t>www.nist.gov</a:t>
            </a:r>
            <a:r>
              <a:rPr lang="en-US" sz="1200" dirty="0" smtClean="0">
                <a:solidFill>
                  <a:srgbClr val="000000"/>
                </a:solidFill>
                <a:cs typeface="Arial" pitchFamily="34" charset="0"/>
              </a:rPr>
              <a:t>)</a:t>
            </a:r>
            <a:endParaRPr lang="en-US" sz="1200" dirty="0">
              <a:solidFill>
                <a:prstClr val="black"/>
              </a:solidFill>
              <a:cs typeface="Arial" pitchFamily="34" charset="0"/>
            </a:endParaRPr>
          </a:p>
        </p:txBody>
      </p:sp>
      <p:sp>
        <p:nvSpPr>
          <p:cNvPr id="30" name="AutoShape 12"/>
          <p:cNvSpPr>
            <a:spLocks noChangeArrowheads="1"/>
          </p:cNvSpPr>
          <p:nvPr/>
        </p:nvSpPr>
        <p:spPr bwMode="auto">
          <a:xfrm>
            <a:off x="2341543" y="3690257"/>
            <a:ext cx="345725" cy="2514600"/>
          </a:xfrm>
          <a:prstGeom prst="homePlate">
            <a:avLst>
              <a:gd name="adj" fmla="val 100000"/>
            </a:avLst>
          </a:prstGeom>
          <a:solidFill>
            <a:schemeClr val="bg1">
              <a:lumMod val="85000"/>
            </a:schemeClr>
          </a:solidFill>
          <a:ln w="6350" algn="ctr">
            <a:noFill/>
            <a:miter lim="800000"/>
            <a:headEnd/>
            <a:tailEnd/>
          </a:ln>
        </p:spPr>
        <p:txBody>
          <a:bodyPr lIns="82058" tIns="82058" rIns="82058" bIns="82058" anchor="ctr"/>
          <a:lstStyle/>
          <a:p>
            <a:pPr algn="ctr" eaLnBrk="0" fontAlgn="base" hangingPunct="0">
              <a:spcBef>
                <a:spcPct val="50000"/>
              </a:spcBef>
              <a:spcAft>
                <a:spcPct val="0"/>
              </a:spcAft>
            </a:pPr>
            <a:endParaRPr lang="en-GB" sz="1300" dirty="0">
              <a:solidFill>
                <a:srgbClr val="000000"/>
              </a:solidFill>
            </a:endParaRPr>
          </a:p>
        </p:txBody>
      </p:sp>
      <p:graphicFrame>
        <p:nvGraphicFramePr>
          <p:cNvPr id="31" name="Diagram 30"/>
          <p:cNvGraphicFramePr/>
          <p:nvPr>
            <p:extLst>
              <p:ext uri="{D42A27DB-BD31-4B8C-83A1-F6EECF244321}">
                <p14:modId xmlns:p14="http://schemas.microsoft.com/office/powerpoint/2010/main" val="2702803224"/>
              </p:ext>
            </p:extLst>
          </p:nvPr>
        </p:nvGraphicFramePr>
        <p:xfrm>
          <a:off x="2670873" y="3335074"/>
          <a:ext cx="6114201" cy="31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94187192"/>
              </p:ext>
            </p:extLst>
          </p:nvPr>
        </p:nvGraphicFramePr>
        <p:xfrm>
          <a:off x="168498" y="1523099"/>
          <a:ext cx="8859798" cy="1699444"/>
        </p:xfrm>
        <a:graphic>
          <a:graphicData uri="http://schemas.openxmlformats.org/drawingml/2006/table">
            <a:tbl>
              <a:tblPr firstRow="1" bandRow="1">
                <a:tableStyleId>{5C22544A-7EE6-4342-B048-85BDC9FD1C3A}</a:tableStyleId>
              </a:tblPr>
              <a:tblGrid>
                <a:gridCol w="4429899"/>
                <a:gridCol w="4429899"/>
              </a:tblGrid>
              <a:tr h="283550">
                <a:tc>
                  <a:txBody>
                    <a:bodyPr/>
                    <a:lstStyle/>
                    <a:p>
                      <a:pPr algn="ctr"/>
                      <a:r>
                        <a:rPr lang="en-US" sz="1200" dirty="0" smtClean="0">
                          <a:latin typeface="Times New Roman" panose="02020603050405020304" pitchFamily="18" charset="0"/>
                          <a:cs typeface="Times New Roman" panose="02020603050405020304" pitchFamily="18" charset="0"/>
                        </a:rPr>
                        <a:t>Purpose of Security Controls and Continuous Monitoring</a:t>
                      </a:r>
                      <a:endParaRPr lang="en-US" sz="12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Benefits of Security Controls and Continuous Monitoring</a:t>
                      </a:r>
                    </a:p>
                  </a:txBody>
                  <a:tcPr/>
                </a:tc>
              </a:tr>
              <a:tr h="1415894">
                <a:tc>
                  <a:txBody>
                    <a:bodyPr/>
                    <a:lstStyle/>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Assess security control effectiveness for an IS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Document changes to the IS or its environment of operation</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Conduct security impact analyses of associated changes</a:t>
                      </a:r>
                    </a:p>
                    <a:p>
                      <a:pPr marL="224161" lvl="1" indent="-171450" defTabSz="859707" eaLnBrk="0" fontAlgn="base" hangingPunct="0">
                        <a:spcBef>
                          <a:spcPts val="200"/>
                        </a:spcBef>
                        <a:spcAft>
                          <a:spcPct val="0"/>
                        </a:spcAft>
                        <a:buClr>
                          <a:srgbClr val="92D050"/>
                        </a:buClr>
                        <a:buSzPct val="150000"/>
                        <a:buFont typeface="Wingdings" panose="05000000000000000000" pitchFamily="2" charset="2"/>
                        <a:buChar char="ü"/>
                        <a:defRPr/>
                      </a:pPr>
                      <a:r>
                        <a:rPr lang="en-US" sz="1300" dirty="0" smtClean="0">
                          <a:solidFill>
                            <a:srgbClr val="000000"/>
                          </a:solidFill>
                          <a:latin typeface="Times New Roman" panose="02020603050405020304" pitchFamily="18" charset="0"/>
                          <a:cs typeface="Times New Roman" panose="02020603050405020304" pitchFamily="18" charset="0"/>
                        </a:rPr>
                        <a:t>Report the security status of an IS</a:t>
                      </a:r>
                      <a:endParaRPr lang="nl-NL" sz="1300" dirty="0" smtClean="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a:txBody>
                    <a:bodyPr/>
                    <a:lstStyle/>
                    <a:p>
                      <a:pPr marL="224161" lvl="1" indent="-171450" algn="l" defTabSz="859707" rtl="0" eaLnBrk="0" fontAlgn="base" latinLnBrk="0" hangingPunct="0">
                        <a:spcBef>
                          <a:spcPts val="200"/>
                        </a:spcBef>
                        <a:spcAft>
                          <a:spcPct val="0"/>
                        </a:spcAft>
                        <a:buClr>
                          <a:schemeClr val="bg2">
                            <a:lumMod val="75000"/>
                          </a:schemeClr>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Facilitate more efficient enterprise management of cybersecurity</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Increase security in the system development and acquisition processes</a:t>
                      </a:r>
                    </a:p>
                    <a:p>
                      <a:pPr marL="224161" lvl="1" indent="-171450" algn="l" defTabSz="859707" rtl="0" eaLnBrk="0" fontAlgn="base" latinLnBrk="0" hangingPunct="0">
                        <a:spcBef>
                          <a:spcPts val="200"/>
                        </a:spcBef>
                        <a:spcAft>
                          <a:spcPct val="0"/>
                        </a:spcAft>
                        <a:buClr>
                          <a:srgbClr val="00A1DE"/>
                        </a:buClr>
                        <a:buSzPct val="150000"/>
                        <a:buFont typeface="Wingdings" panose="05000000000000000000" pitchFamily="2" charset="2"/>
                        <a:buChar char="ü"/>
                        <a:defRPr/>
                      </a:pPr>
                      <a:r>
                        <a:rPr lang="en-US" sz="1300" kern="1200" dirty="0" smtClean="0">
                          <a:solidFill>
                            <a:srgbClr val="000000"/>
                          </a:solidFill>
                          <a:latin typeface="Times New Roman" panose="02020603050405020304" pitchFamily="18" charset="0"/>
                          <a:ea typeface="+mn-ea"/>
                          <a:cs typeface="Times New Roman" panose="02020603050405020304" pitchFamily="18" charset="0"/>
                        </a:rPr>
                        <a:t>Ensure compliance with national</a:t>
                      </a:r>
                      <a:r>
                        <a:rPr lang="en-US" sz="1300" kern="1200" baseline="0" dirty="0" smtClean="0">
                          <a:solidFill>
                            <a:srgbClr val="000000"/>
                          </a:solidFill>
                          <a:latin typeface="Times New Roman" panose="02020603050405020304" pitchFamily="18" charset="0"/>
                          <a:ea typeface="+mn-ea"/>
                          <a:cs typeface="Times New Roman" panose="02020603050405020304" pitchFamily="18" charset="0"/>
                        </a:rPr>
                        <a:t> standards and reporting requirements</a:t>
                      </a:r>
                      <a:endParaRPr lang="nl-NL" sz="1300" kern="1200" dirty="0" smtClean="0">
                        <a:solidFill>
                          <a:srgbClr val="000000"/>
                        </a:solidFill>
                        <a:latin typeface="Times New Roman" panose="02020603050405020304" pitchFamily="18" charset="0"/>
                        <a:ea typeface="+mn-ea"/>
                        <a:cs typeface="Times New Roman" panose="02020603050405020304" pitchFamily="18" charset="0"/>
                      </a:endParaRPr>
                    </a:p>
                  </a:txBody>
                  <a:tcP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0850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Under RMF, Self-Certification has been replaced with Type Authorization.  </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Type </a:t>
            </a:r>
            <a:r>
              <a:rPr lang="en-US" sz="2000" dirty="0">
                <a:latin typeface="Times New Roman" panose="02020603050405020304" pitchFamily="18" charset="0"/>
                <a:cs typeface="Times New Roman" panose="02020603050405020304" pitchFamily="18" charset="0"/>
              </a:rPr>
              <a:t>Authorization means that "like" systems can be authorized under the same authorization package without going through the whole authorization process.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similar to the self-certification process today.  However, multiple Master System Security Plans (MSSPs) cannot be used to define "like" systems. The system must be "like" the system authorized in the MSSP.  </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ISSM may add “like” systems to the MSSP AFTER the AO has determined that the ISSM has the requisite knowledge and skills to manage multiple IS under one MSSP. If Type Authorization authority is granted, it will be documented in the Authorization to </a:t>
            </a:r>
            <a:r>
              <a:rPr lang="en-US" sz="2000" dirty="0" smtClean="0">
                <a:latin typeface="Times New Roman" panose="02020603050405020304" pitchFamily="18" charset="0"/>
                <a:cs typeface="Times New Roman" panose="02020603050405020304" pitchFamily="18" charset="0"/>
              </a:rPr>
              <a:t>Operate.</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Type Authorized Systems must be acknowledged by the ISSP prior to use.</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Type Authorization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948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Options are available that will </a:t>
            </a:r>
            <a:r>
              <a:rPr lang="en-US" sz="2000" dirty="0" smtClean="0">
                <a:latin typeface="Times New Roman" panose="02020603050405020304" pitchFamily="18" charset="0"/>
                <a:cs typeface="Times New Roman" panose="02020603050405020304" pitchFamily="18" charset="0"/>
              </a:rPr>
              <a:t>allow Industry to respond to Requests for a Classified Proposal in a timely manner and </a:t>
            </a:r>
            <a:r>
              <a:rPr lang="en-US" sz="2000" dirty="0">
                <a:latin typeface="Times New Roman" panose="02020603050405020304" pitchFamily="18" charset="0"/>
                <a:cs typeface="Times New Roman" panose="02020603050405020304" pitchFamily="18" charset="0"/>
              </a:rPr>
              <a:t>allow NAO to maintain appropriate </a:t>
            </a:r>
            <a:r>
              <a:rPr lang="en-US" sz="2000" dirty="0" smtClean="0">
                <a:latin typeface="Times New Roman" panose="02020603050405020304" pitchFamily="18" charset="0"/>
                <a:cs typeface="Times New Roman" panose="02020603050405020304" pitchFamily="18" charset="0"/>
              </a:rPr>
              <a:t>oversight.</a:t>
            </a:r>
          </a:p>
          <a:p>
            <a:pPr marL="1200150" lvl="2" indent="-285750">
              <a:lnSpc>
                <a:spcPct val="90000"/>
              </a:lnSpc>
              <a:buFont typeface="Courier New" panose="02070309020205020404" pitchFamily="49" charset="0"/>
              <a:buChar char="o"/>
            </a:pPr>
            <a:r>
              <a:rPr lang="en-US" sz="2000" dirty="0">
                <a:latin typeface="Times New Roman" panose="02020603050405020304" pitchFamily="18" charset="0"/>
                <a:cs typeface="Times New Roman" panose="02020603050405020304" pitchFamily="18" charset="0"/>
              </a:rPr>
              <a:t>Since the majority of Proposal Systems are stand-alone systems with the Categorization of Moderate-Low-Low, the ISSMs can take proactive measures utilizing the DSS Overlays and DISA Scanning Tools to prepare the SSP and configure the IS. </a:t>
            </a:r>
          </a:p>
          <a:p>
            <a:pPr marL="1200150" lvl="2" indent="-285750">
              <a:lnSpc>
                <a:spcPct val="90000"/>
              </a:lnSpc>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Authorizing </a:t>
            </a:r>
            <a:r>
              <a:rPr lang="en-US" altLang="en-US" sz="2000" dirty="0" smtClean="0">
                <a:latin typeface="Times New Roman" panose="02020603050405020304" pitchFamily="18" charset="0"/>
                <a:cs typeface="Times New Roman" panose="02020603050405020304" pitchFamily="18" charset="0"/>
              </a:rPr>
              <a:t>Official </a:t>
            </a:r>
            <a:r>
              <a:rPr lang="en-US" altLang="en-US" sz="2000" dirty="0">
                <a:latin typeface="Times New Roman" panose="02020603050405020304" pitchFamily="18" charset="0"/>
                <a:cs typeface="Times New Roman" panose="02020603050405020304" pitchFamily="18" charset="0"/>
              </a:rPr>
              <a:t>has the authority to issue an Interim Authorization to Operate </a:t>
            </a:r>
            <a:r>
              <a:rPr lang="en-US" altLang="en-US" sz="2000" dirty="0" smtClean="0">
                <a:latin typeface="Times New Roman" panose="02020603050405020304" pitchFamily="18" charset="0"/>
                <a:cs typeface="Times New Roman" panose="02020603050405020304" pitchFamily="18" charset="0"/>
              </a:rPr>
              <a:t>for </a:t>
            </a:r>
            <a:r>
              <a:rPr lang="en-US" altLang="en-US" sz="2000" dirty="0">
                <a:latin typeface="Times New Roman" panose="02020603050405020304" pitchFamily="18" charset="0"/>
                <a:cs typeface="Times New Roman" panose="02020603050405020304" pitchFamily="18" charset="0"/>
              </a:rPr>
              <a:t>a limited period of time with the option to waive the on-site validation.  If the AO does not concur with waiving the on-site validation, the on-site may still be required.  The AO will make that determination. </a:t>
            </a: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Proposal Systems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838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diskless workstation is a system that boots either from a CD or the </a:t>
            </a:r>
            <a:r>
              <a:rPr lang="en-US" sz="2000" dirty="0" smtClean="0">
                <a:latin typeface="Times New Roman" panose="02020603050405020304" pitchFamily="18" charset="0"/>
                <a:cs typeface="Times New Roman" panose="02020603050405020304" pitchFamily="18" charset="0"/>
              </a:rPr>
              <a:t>local network </a:t>
            </a:r>
            <a:r>
              <a:rPr lang="en-US" sz="2000" dirty="0">
                <a:latin typeface="Times New Roman" panose="02020603050405020304" pitchFamily="18" charset="0"/>
                <a:cs typeface="Times New Roman" panose="02020603050405020304" pitchFamily="18" charset="0"/>
              </a:rPr>
              <a:t>and lacks the ability to store data locally to the machine.  </a:t>
            </a:r>
            <a:r>
              <a:rPr lang="en-US" sz="2000" dirty="0" smtClean="0">
                <a:latin typeface="Times New Roman" panose="02020603050405020304" pitchFamily="18" charset="0"/>
                <a:cs typeface="Times New Roman" panose="02020603050405020304" pitchFamily="18" charset="0"/>
              </a:rPr>
              <a:t>These types </a:t>
            </a:r>
            <a:r>
              <a:rPr lang="en-US" sz="2000" dirty="0">
                <a:latin typeface="Times New Roman" panose="02020603050405020304" pitchFamily="18" charset="0"/>
                <a:cs typeface="Times New Roman" panose="02020603050405020304" pitchFamily="18" charset="0"/>
              </a:rPr>
              <a:t>of systems require </a:t>
            </a:r>
            <a:r>
              <a:rPr lang="en-US" sz="2000" dirty="0" smtClean="0">
                <a:latin typeface="Times New Roman" panose="02020603050405020304" pitchFamily="18" charset="0"/>
                <a:cs typeface="Times New Roman" panose="02020603050405020304" pitchFamily="18" charset="0"/>
              </a:rPr>
              <a:t>authorization </a:t>
            </a:r>
            <a:r>
              <a:rPr lang="en-US" sz="2000" dirty="0">
                <a:latin typeface="Times New Roman" panose="02020603050405020304" pitchFamily="18" charset="0"/>
                <a:cs typeface="Times New Roman" panose="02020603050405020304" pitchFamily="18" charset="0"/>
              </a:rPr>
              <a:t>using the </a:t>
            </a:r>
            <a:r>
              <a:rPr lang="en-US" sz="2000" dirty="0" smtClean="0">
                <a:latin typeface="Times New Roman" panose="02020603050405020304" pitchFamily="18" charset="0"/>
                <a:cs typeface="Times New Roman" panose="02020603050405020304" pitchFamily="18" charset="0"/>
              </a:rPr>
              <a:t>established baseline </a:t>
            </a:r>
            <a:r>
              <a:rPr lang="en-US" sz="2000" dirty="0">
                <a:latin typeface="Times New Roman" panose="02020603050405020304" pitchFamily="18" charset="0"/>
                <a:cs typeface="Times New Roman" panose="02020603050405020304" pitchFamily="18" charset="0"/>
              </a:rPr>
              <a:t>security controls, then tailoring those security controls </a:t>
            </a:r>
            <a:r>
              <a:rPr lang="en-US" sz="2000" dirty="0" smtClean="0">
                <a:latin typeface="Times New Roman" panose="02020603050405020304" pitchFamily="18" charset="0"/>
                <a:cs typeface="Times New Roman" panose="02020603050405020304" pitchFamily="18" charset="0"/>
              </a:rPr>
              <a:t>to address </a:t>
            </a:r>
            <a:r>
              <a:rPr lang="en-US" sz="2000" dirty="0">
                <a:latin typeface="Times New Roman" panose="02020603050405020304" pitchFamily="18" charset="0"/>
                <a:cs typeface="Times New Roman" panose="02020603050405020304" pitchFamily="18" charset="0"/>
              </a:rPr>
              <a:t>the specifics of that system.  </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ISSM will submit an SSP package with the proposed tailored </a:t>
            </a:r>
            <a:r>
              <a:rPr lang="en-US" sz="2000" dirty="0" smtClean="0">
                <a:latin typeface="Times New Roman" panose="02020603050405020304" pitchFamily="18" charset="0"/>
                <a:cs typeface="Times New Roman" panose="02020603050405020304" pitchFamily="18" charset="0"/>
              </a:rPr>
              <a:t>security control set </a:t>
            </a:r>
            <a:r>
              <a:rPr lang="en-US" sz="2000" dirty="0">
                <a:latin typeface="Times New Roman" panose="02020603050405020304" pitchFamily="18" charset="0"/>
                <a:cs typeface="Times New Roman" panose="02020603050405020304" pitchFamily="18" charset="0"/>
              </a:rPr>
              <a:t>for review by the ISSP, as they do with other systems. </a:t>
            </a: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ISSP will evaluate the SSP package to determine if the </a:t>
            </a:r>
            <a:r>
              <a:rPr lang="en-US" sz="2000" dirty="0" smtClean="0">
                <a:latin typeface="Times New Roman" panose="02020603050405020304" pitchFamily="18" charset="0"/>
                <a:cs typeface="Times New Roman" panose="02020603050405020304" pitchFamily="18" charset="0"/>
              </a:rPr>
              <a:t>management, operational</a:t>
            </a:r>
            <a:r>
              <a:rPr lang="en-US" sz="2000" dirty="0">
                <a:latin typeface="Times New Roman" panose="02020603050405020304" pitchFamily="18" charset="0"/>
                <a:cs typeface="Times New Roman" panose="02020603050405020304" pitchFamily="18" charset="0"/>
              </a:rPr>
              <a:t>, and technical controls identified in the plans are adequate </a:t>
            </a:r>
            <a:r>
              <a:rPr lang="en-US" sz="2000" dirty="0" smtClean="0">
                <a:latin typeface="Times New Roman" panose="02020603050405020304" pitchFamily="18" charset="0"/>
                <a:cs typeface="Times New Roman" panose="02020603050405020304" pitchFamily="18" charset="0"/>
              </a:rPr>
              <a:t>to protect </a:t>
            </a:r>
            <a:r>
              <a:rPr lang="en-US" sz="2000" dirty="0">
                <a:latin typeface="Times New Roman" panose="02020603050405020304" pitchFamily="18" charset="0"/>
                <a:cs typeface="Times New Roman" panose="02020603050405020304" pitchFamily="18" charset="0"/>
              </a:rPr>
              <a:t>the classified information resident on the IS, with </a:t>
            </a:r>
            <a:r>
              <a:rPr lang="en-US" sz="2000" dirty="0" smtClean="0">
                <a:latin typeface="Times New Roman" panose="02020603050405020304" pitchFamily="18" charset="0"/>
                <a:cs typeface="Times New Roman" panose="02020603050405020304" pitchFamily="18" charset="0"/>
              </a:rPr>
              <a:t>the understanding </a:t>
            </a:r>
            <a:r>
              <a:rPr lang="en-US" sz="2000" dirty="0">
                <a:latin typeface="Times New Roman" panose="02020603050405020304" pitchFamily="18" charset="0"/>
                <a:cs typeface="Times New Roman" panose="02020603050405020304" pitchFamily="18" charset="0"/>
              </a:rPr>
              <a:t>that several categories of systems can be adequately </a:t>
            </a:r>
            <a:r>
              <a:rPr lang="en-US" sz="2000" dirty="0" smtClean="0">
                <a:latin typeface="Times New Roman" panose="02020603050405020304" pitchFamily="18" charset="0"/>
                <a:cs typeface="Times New Roman" panose="02020603050405020304" pitchFamily="18" charset="0"/>
              </a:rPr>
              <a:t>secured without </a:t>
            </a:r>
            <a:r>
              <a:rPr lang="en-US" sz="2000" dirty="0">
                <a:latin typeface="Times New Roman" panose="02020603050405020304" pitchFamily="18" charset="0"/>
                <a:cs typeface="Times New Roman" panose="02020603050405020304" pitchFamily="18" charset="0"/>
              </a:rPr>
              <a:t>implementation of complete security control set in the baseline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Diskless Workstations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565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90000"/>
              </a:lnSpc>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For i</a:t>
            </a:r>
            <a:r>
              <a:rPr lang="en-US" altLang="en-US" sz="2000" dirty="0" smtClean="0">
                <a:latin typeface="Times New Roman" panose="02020603050405020304" pitchFamily="18" charset="0"/>
                <a:cs typeface="Times New Roman" panose="02020603050405020304" pitchFamily="18" charset="0"/>
              </a:rPr>
              <a:t>nformation </a:t>
            </a:r>
            <a:r>
              <a:rPr lang="en-US" altLang="en-US" sz="2000" dirty="0">
                <a:latin typeface="Times New Roman" panose="02020603050405020304" pitchFamily="18" charset="0"/>
                <a:cs typeface="Times New Roman" panose="02020603050405020304" pitchFamily="18" charset="0"/>
              </a:rPr>
              <a:t>s</a:t>
            </a:r>
            <a:r>
              <a:rPr lang="en-US" altLang="en-US" sz="2000" dirty="0" smtClean="0">
                <a:latin typeface="Times New Roman" panose="02020603050405020304" pitchFamily="18" charset="0"/>
                <a:cs typeface="Times New Roman" panose="02020603050405020304" pitchFamily="18" charset="0"/>
              </a:rPr>
              <a:t>ystems </a:t>
            </a:r>
            <a:r>
              <a:rPr lang="en-US" altLang="en-US" sz="2000" dirty="0">
                <a:latin typeface="Times New Roman" panose="02020603050405020304" pitchFamily="18" charset="0"/>
                <a:cs typeface="Times New Roman" panose="02020603050405020304" pitchFamily="18" charset="0"/>
              </a:rPr>
              <a:t>authorized under RMF, DSS will conduct an assessment of the technical security controls and IS system configuration utilizing the </a:t>
            </a:r>
            <a:r>
              <a:rPr lang="en-US" altLang="en-US" sz="2000" dirty="0" smtClean="0">
                <a:latin typeface="Times New Roman" panose="02020603050405020304" pitchFamily="18" charset="0"/>
                <a:cs typeface="Times New Roman" panose="02020603050405020304" pitchFamily="18" charset="0"/>
              </a:rPr>
              <a:t>DISA </a:t>
            </a:r>
            <a:r>
              <a:rPr lang="en-US" altLang="en-US" sz="2000" dirty="0">
                <a:latin typeface="Times New Roman" panose="02020603050405020304" pitchFamily="18" charset="0"/>
                <a:cs typeface="Times New Roman" panose="02020603050405020304" pitchFamily="18" charset="0"/>
              </a:rPr>
              <a:t>vulnerability scanning tools (SCAP Compliance Checker and DISA STIG Viewer) in accordance with the NISP.  </a:t>
            </a:r>
          </a:p>
          <a:p>
            <a:pPr marL="285750" indent="-285750">
              <a:lnSpc>
                <a:spcPct val="90000"/>
              </a:lnSpc>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SCAP Compliance Checker, STIG Viewer, and applicable SCC content must be installed on the IS.  If the IS cannot be assessed utilizing the specified scanning tools, please document the justification in the System Security </a:t>
            </a:r>
            <a:r>
              <a:rPr lang="en-US" altLang="en-US" sz="2000" dirty="0" smtClean="0">
                <a:latin typeface="Times New Roman" panose="02020603050405020304" pitchFamily="18" charset="0"/>
                <a:cs typeface="Times New Roman" panose="02020603050405020304" pitchFamily="18" charset="0"/>
              </a:rPr>
              <a:t>Plan.  </a:t>
            </a:r>
            <a:endParaRPr lang="en-US" altLang="en-US" sz="2000" dirty="0">
              <a:latin typeface="Times New Roman" panose="02020603050405020304" pitchFamily="18" charset="0"/>
              <a:cs typeface="Times New Roman" panose="02020603050405020304" pitchFamily="18" charset="0"/>
            </a:endParaRPr>
          </a:p>
          <a:p>
            <a:pPr marL="285750" indent="-285750">
              <a:lnSpc>
                <a:spcPct val="90000"/>
              </a:lnSpc>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The Getting Started with the SCAP Compliance Checker and STIG Viewer Job Aid is available on the DSS website (</a:t>
            </a:r>
            <a:r>
              <a:rPr lang="en-US" sz="2000" dirty="0">
                <a:latin typeface="Times New Roman" panose="02020603050405020304" pitchFamily="18" charset="0"/>
                <a:cs typeface="Times New Roman" panose="02020603050405020304" pitchFamily="18" charset="0"/>
              </a:rPr>
              <a:t>www.dss.mil/rmf)</a:t>
            </a:r>
            <a:r>
              <a:rPr lang="en-US" altLang="en-US" sz="20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Assessment Tools – DISA Scanning Tools</a:t>
            </a:r>
          </a:p>
        </p:txBody>
      </p:sp>
    </p:spTree>
    <p:extLst>
      <p:ext uri="{BB962C8B-B14F-4D97-AF65-F5344CB8AC3E}">
        <p14:creationId xmlns:p14="http://schemas.microsoft.com/office/powerpoint/2010/main" val="1565026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100000"/>
              </a:lnSpc>
              <a:spcBef>
                <a:spcPts val="0"/>
              </a:spcBef>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SCAP Compliance </a:t>
            </a:r>
            <a:r>
              <a:rPr lang="en-US" altLang="en-US" sz="2000" b="1" dirty="0" smtClean="0">
                <a:latin typeface="Times New Roman" panose="02020603050405020304" pitchFamily="18" charset="0"/>
                <a:cs typeface="Times New Roman" panose="02020603050405020304" pitchFamily="18" charset="0"/>
              </a:rPr>
              <a:t>Checker</a:t>
            </a:r>
          </a:p>
          <a:p>
            <a:pPr marL="742950" lvl="1" indent="-28575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Automated vulnerability scanning tool that utilizes DISA STIGs/OS specific baselines to analyze and report on the security configuration.</a:t>
            </a:r>
          </a:p>
          <a:p>
            <a:pPr marL="742950" lvl="1" indent="-28575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tool can be run locally on the host system to be scanned, or scans can be conducted across a network</a:t>
            </a:r>
            <a:r>
              <a:rPr lang="en-US" altLang="en-US" sz="2000" dirty="0" smtClean="0">
                <a:latin typeface="Times New Roman" panose="02020603050405020304" pitchFamily="18" charset="0"/>
                <a:cs typeface="Times New Roman" panose="02020603050405020304" pitchFamily="18" charset="0"/>
              </a:rPr>
              <a:t>.</a:t>
            </a:r>
          </a:p>
          <a:p>
            <a:pPr marL="457200" lvl="1" indent="0">
              <a:lnSpc>
                <a:spcPct val="100000"/>
              </a:lnSpc>
              <a:spcBef>
                <a:spcPts val="0"/>
              </a:spcBef>
              <a:buNone/>
            </a:pPr>
            <a:endParaRPr lang="en-US" altLang="en-US" sz="2000" dirty="0">
              <a:latin typeface="Times New Roman" panose="02020603050405020304" pitchFamily="18" charset="0"/>
              <a:cs typeface="Times New Roman" panose="02020603050405020304" pitchFamily="18" charset="0"/>
            </a:endParaRPr>
          </a:p>
          <a:p>
            <a:pPr marL="285750" indent="-285750">
              <a:lnSpc>
                <a:spcPct val="100000"/>
              </a:lnSpc>
              <a:spcBef>
                <a:spcPts val="0"/>
              </a:spcBef>
              <a:buFont typeface="Wingdings" panose="05000000000000000000" pitchFamily="2" charset="2"/>
              <a:buChar char="Ø"/>
            </a:pPr>
            <a:r>
              <a:rPr lang="en-US" altLang="en-US" sz="2000" dirty="0">
                <a:latin typeface="Times New Roman" panose="02020603050405020304" pitchFamily="18" charset="0"/>
                <a:cs typeface="Times New Roman" panose="02020603050405020304" pitchFamily="18" charset="0"/>
              </a:rPr>
              <a:t>PKI enabled – DISA IASE webpage (</a:t>
            </a:r>
            <a:r>
              <a:rPr lang="en-US" altLang="en-US" sz="2000" dirty="0">
                <a:latin typeface="Times New Roman" panose="02020603050405020304" pitchFamily="18" charset="0"/>
                <a:cs typeface="Times New Roman" panose="02020603050405020304" pitchFamily="18" charset="0"/>
                <a:hlinkClick r:id="rId2"/>
              </a:rPr>
              <a:t>http://iase.disa.mil/stigs/scap/Pages/index.aspx</a:t>
            </a:r>
            <a:r>
              <a:rPr lang="en-US" altLang="en-US" sz="2000" dirty="0" smtClean="0">
                <a:latin typeface="Times New Roman" panose="02020603050405020304" pitchFamily="18" charset="0"/>
                <a:cs typeface="Times New Roman" panose="02020603050405020304" pitchFamily="18" charset="0"/>
              </a:rPr>
              <a:t>)</a:t>
            </a:r>
          </a:p>
          <a:p>
            <a:pPr marL="0" indent="0">
              <a:lnSpc>
                <a:spcPct val="100000"/>
              </a:lnSpc>
              <a:spcBef>
                <a:spcPts val="0"/>
              </a:spcBef>
            </a:pPr>
            <a:endParaRPr lang="en-US" altLang="en-US" sz="2000" dirty="0">
              <a:latin typeface="Times New Roman" panose="02020603050405020304" pitchFamily="18" charset="0"/>
              <a:cs typeface="Times New Roman" panose="02020603050405020304" pitchFamily="18" charset="0"/>
            </a:endParaRPr>
          </a:p>
          <a:p>
            <a:pPr marL="285750" indent="-285750">
              <a:lnSpc>
                <a:spcPct val="100000"/>
              </a:lnSpc>
              <a:spcBef>
                <a:spcPts val="0"/>
              </a:spcBef>
              <a:buFont typeface="Wingdings" panose="05000000000000000000" pitchFamily="2" charset="2"/>
              <a:buChar char="Ø"/>
            </a:pPr>
            <a:r>
              <a:rPr lang="en-US" altLang="en-US" sz="2000" dirty="0" smtClean="0">
                <a:latin typeface="Times New Roman" panose="02020603050405020304" pitchFamily="18" charset="0"/>
                <a:cs typeface="Times New Roman" panose="02020603050405020304" pitchFamily="18" charset="0"/>
              </a:rPr>
              <a:t>Non-PKI </a:t>
            </a:r>
            <a:r>
              <a:rPr lang="en-US" altLang="en-US" sz="2000" dirty="0">
                <a:latin typeface="Times New Roman" panose="02020603050405020304" pitchFamily="18" charset="0"/>
                <a:cs typeface="Times New Roman" panose="02020603050405020304" pitchFamily="18" charset="0"/>
              </a:rPr>
              <a:t>Enabled – MAX.gov homepage (Search for “SCAP”)</a:t>
            </a:r>
          </a:p>
          <a:p>
            <a:pPr marL="742950" lvl="1" indent="-28575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If issues contact MAXSupport@omb.eop.gov or call 202-395-6860.</a:t>
            </a:r>
            <a:endParaRPr lang="en-US" altLang="en-US" sz="2000" dirty="0"/>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Assessment Tools – DISA Scanning Tools</a:t>
            </a:r>
          </a:p>
        </p:txBody>
      </p:sp>
    </p:spTree>
    <p:extLst>
      <p:ext uri="{BB962C8B-B14F-4D97-AF65-F5344CB8AC3E}">
        <p14:creationId xmlns:p14="http://schemas.microsoft.com/office/powerpoint/2010/main" val="1974897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100000"/>
              </a:lnSpc>
              <a:spcBef>
                <a:spcPts val="0"/>
              </a:spcBef>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STIG Viewer</a:t>
            </a:r>
          </a:p>
          <a:p>
            <a:pPr marL="742950" lvl="1" indent="-28575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Used in conjunction with the SCAP Compliance Checker to view compliance status of the system’s security settings.</a:t>
            </a:r>
          </a:p>
          <a:p>
            <a:pPr marL="742950" lvl="1" indent="-28575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unclassified DISA STIG Viewer, non-PKI controlled, tool can be downloaded on DISA’s Information Assurance Support Environment (IASE) </a:t>
            </a:r>
            <a:r>
              <a:rPr lang="en-US" altLang="en-US" sz="2000" dirty="0" smtClean="0">
                <a:latin typeface="Times New Roman" panose="02020603050405020304" pitchFamily="18" charset="0"/>
                <a:cs typeface="Times New Roman" panose="02020603050405020304" pitchFamily="18" charset="0"/>
              </a:rPr>
              <a:t>website: </a:t>
            </a:r>
            <a:r>
              <a:rPr lang="en-US" altLang="en-US" sz="2000" dirty="0" smtClean="0">
                <a:latin typeface="Times New Roman" panose="02020603050405020304" pitchFamily="18" charset="0"/>
                <a:cs typeface="Times New Roman" panose="02020603050405020304" pitchFamily="18" charset="0"/>
                <a:hlinkClick r:id="rId2"/>
              </a:rPr>
              <a:t>http</a:t>
            </a:r>
            <a:r>
              <a:rPr lang="en-US" altLang="en-US" sz="2000" dirty="0">
                <a:latin typeface="Times New Roman" panose="02020603050405020304" pitchFamily="18" charset="0"/>
                <a:cs typeface="Times New Roman" panose="02020603050405020304" pitchFamily="18" charset="0"/>
                <a:hlinkClick r:id="rId2"/>
              </a:rPr>
              <a:t>://iase.disa.mil/stigs/Pages/stig-viewing-guidance.aspx</a:t>
            </a:r>
            <a:endParaRPr lang="en-US" altLang="en-US" sz="2000" dirty="0">
              <a:latin typeface="Times New Roman" panose="02020603050405020304" pitchFamily="18" charset="0"/>
              <a:cs typeface="Times New Roman" panose="02020603050405020304" pitchFamily="18" charset="0"/>
            </a:endParaRPr>
          </a:p>
          <a:p>
            <a:pPr marL="457200" lvl="1" indent="0">
              <a:lnSpc>
                <a:spcPct val="100000"/>
              </a:lnSpc>
              <a:spcBef>
                <a:spcPts val="0"/>
              </a:spcBef>
              <a:buNone/>
            </a:pPr>
            <a:endParaRPr lang="en-US" altLang="en-US" sz="2000" dirty="0">
              <a:latin typeface="Times New Roman" panose="02020603050405020304" pitchFamily="18" charset="0"/>
              <a:cs typeface="Times New Roman" panose="02020603050405020304" pitchFamily="18" charset="0"/>
            </a:endParaRPr>
          </a:p>
          <a:p>
            <a:pPr marL="285750" indent="-285750">
              <a:lnSpc>
                <a:spcPct val="100000"/>
              </a:lnSpc>
              <a:spcBef>
                <a:spcPts val="0"/>
              </a:spcBef>
              <a:buFont typeface="Wingdings" panose="05000000000000000000" pitchFamily="2" charset="2"/>
              <a:buChar char="Ø"/>
            </a:pPr>
            <a:r>
              <a:rPr lang="en-US" altLang="en-US" sz="2000" b="1" dirty="0">
                <a:latin typeface="Times New Roman" panose="02020603050405020304" pitchFamily="18" charset="0"/>
                <a:cs typeface="Times New Roman" panose="02020603050405020304" pitchFamily="18" charset="0"/>
              </a:rPr>
              <a:t>Operating System Baselines</a:t>
            </a:r>
          </a:p>
          <a:p>
            <a:pPr marL="800100" lvl="1" indent="-34290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Ensure the appropriate OS baseline is downloaded. </a:t>
            </a:r>
          </a:p>
          <a:p>
            <a:pPr marL="800100" lvl="1" indent="-34290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STIG Viewer uses OS baselines to generate checklists used for vulnerability assessments.</a:t>
            </a:r>
          </a:p>
          <a:p>
            <a:pPr marL="800100" lvl="1" indent="-342900">
              <a:lnSpc>
                <a:spcPct val="100000"/>
              </a:lnSpc>
              <a:spcBef>
                <a:spcPts val="0"/>
              </a:spcBef>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The unclassified, non-PKI controlled, can be downloaded at DISA’s </a:t>
            </a:r>
            <a:r>
              <a:rPr lang="en-US" altLang="en-US" sz="2000" dirty="0" smtClean="0">
                <a:latin typeface="Times New Roman" panose="02020603050405020304" pitchFamily="18" charset="0"/>
                <a:cs typeface="Times New Roman" panose="02020603050405020304" pitchFamily="18" charset="0"/>
              </a:rPr>
              <a:t>IASE </a:t>
            </a:r>
            <a:r>
              <a:rPr lang="en-US" altLang="en-US" sz="2000" dirty="0">
                <a:latin typeface="Times New Roman" panose="02020603050405020304" pitchFamily="18" charset="0"/>
                <a:cs typeface="Times New Roman" panose="02020603050405020304" pitchFamily="18" charset="0"/>
              </a:rPr>
              <a:t>website: http://iase.disa.mil/stigs/os/Pages/index.aspx</a:t>
            </a:r>
          </a:p>
        </p:txBody>
      </p:sp>
      <p:sp>
        <p:nvSpPr>
          <p:cNvPr id="3" name="Title 2"/>
          <p:cNvSpPr>
            <a:spLocks noGrp="1"/>
          </p:cNvSpPr>
          <p:nvPr>
            <p:ph type="title"/>
          </p:nvPr>
        </p:nvSpPr>
        <p:spPr>
          <a:xfrm>
            <a:off x="401639" y="409424"/>
            <a:ext cx="6533418" cy="363689"/>
          </a:xfrm>
        </p:spPr>
        <p:txBody>
          <a:bodyPr/>
          <a:lstStyle/>
          <a:p>
            <a:r>
              <a:rPr lang="en-US" dirty="0">
                <a:latin typeface="Times New Roman" panose="02020603050405020304" pitchFamily="18" charset="0"/>
                <a:cs typeface="Times New Roman" panose="02020603050405020304" pitchFamily="18" charset="0"/>
              </a:rPr>
              <a:t>Assessment Tools – DISA Scanning Tools</a:t>
            </a:r>
          </a:p>
        </p:txBody>
      </p:sp>
    </p:spTree>
    <p:extLst>
      <p:ext uri="{BB962C8B-B14F-4D97-AF65-F5344CB8AC3E}">
        <p14:creationId xmlns:p14="http://schemas.microsoft.com/office/powerpoint/2010/main" val="11406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lnSpc>
                <a:spcPct val="90000"/>
              </a:lnSpc>
              <a:buFont typeface="Wingdings" panose="05000000000000000000" pitchFamily="2" charset="2"/>
              <a:buChar char="Ø"/>
            </a:pPr>
            <a:r>
              <a:rPr lang="en-US" altLang="en-US" sz="2400" b="1" dirty="0">
                <a:latin typeface="Times New Roman" panose="02020603050405020304" pitchFamily="18" charset="0"/>
                <a:cs typeface="Times New Roman" panose="02020603050405020304" pitchFamily="18" charset="0"/>
              </a:rPr>
              <a:t>When will RMF replace C&amp;A?</a:t>
            </a:r>
          </a:p>
          <a:p>
            <a:pPr marL="1200150" lvl="2" indent="-285750">
              <a:lnSpc>
                <a:spcPct val="90000"/>
              </a:lnSpc>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Effective on October 3, 2016, Multi-User Standalones (MUSA) and Single-User Standalones (SUSA) must execute the RMF process for expiring C&amp;A accreditations and new submittals.</a:t>
            </a:r>
          </a:p>
          <a:p>
            <a:pPr marL="1200150" lvl="2" indent="-285750">
              <a:lnSpc>
                <a:spcPct val="90000"/>
              </a:lnSpc>
              <a:buFont typeface="Courier New" panose="02070309020205020404" pitchFamily="49" charset="0"/>
              <a:buChar char="o"/>
            </a:pPr>
            <a:r>
              <a:rPr lang="en-US" altLang="en-US" sz="2400" dirty="0">
                <a:latin typeface="Times New Roman" panose="02020603050405020304" pitchFamily="18" charset="0"/>
                <a:cs typeface="Times New Roman" panose="02020603050405020304" pitchFamily="18" charset="0"/>
              </a:rPr>
              <a:t>Transition date for Local Area Networks (LAN) and Wide Area Networks (WAN) will be determined by DSS National Industrial Security Program Authorization Office (NAO) in early 2017.  We encourage being proactive beginning with training and planning for RMF transition. </a:t>
            </a: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Basics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42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RMF is a new process for both ISSPs and ISSMs.  </a:t>
            </a:r>
            <a:r>
              <a:rPr lang="en-US" sz="2000" dirty="0" smtClean="0">
                <a:latin typeface="Times New Roman" panose="02020603050405020304" pitchFamily="18" charset="0"/>
                <a:cs typeface="Times New Roman" panose="02020603050405020304" pitchFamily="18" charset="0"/>
              </a:rPr>
              <a:t>Success can only be achieved by becoming familiar with the DAAPM and utilizing all available resources. </a:t>
            </a:r>
            <a:r>
              <a:rPr lang="en-US" sz="2000" u="sng" dirty="0" smtClean="0">
                <a:latin typeface="Times New Roman" panose="02020603050405020304" pitchFamily="18" charset="0"/>
                <a:cs typeface="Times New Roman" panose="02020603050405020304" pitchFamily="18" charset="0"/>
              </a:rPr>
              <a:t>The DAAPM is the ultimate authority.</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As with any new process, the first SSP submission will be the most challenging.  After the first SSP submission is completed, the process will become more routine.</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DSS Risk Management Framework Information and Resources </a:t>
            </a:r>
            <a:r>
              <a:rPr lang="en-US" sz="2000" dirty="0" smtClean="0">
                <a:latin typeface="Times New Roman" panose="02020603050405020304" pitchFamily="18" charset="0"/>
                <a:cs typeface="Times New Roman" panose="02020603050405020304" pitchFamily="18" charset="0"/>
              </a:rPr>
              <a:t>Web Page </a:t>
            </a:r>
            <a:r>
              <a:rPr lang="en-US" sz="2000" dirty="0">
                <a:latin typeface="Times New Roman" panose="02020603050405020304" pitchFamily="18" charset="0"/>
                <a:cs typeface="Times New Roman" panose="02020603050405020304" pitchFamily="18" charset="0"/>
              </a:rPr>
              <a:t>provides links to Policy/Guidance, Resources, Training, and Toolkits.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Helpful information can also be accessed at the RMF Knowledge Service Webpage </a:t>
            </a:r>
            <a:r>
              <a:rPr lang="en-US" sz="2000" dirty="0" smtClean="0">
                <a:latin typeface="Times New Roman" panose="02020603050405020304" pitchFamily="18" charset="0"/>
                <a:cs typeface="Times New Roman" panose="02020603050405020304" pitchFamily="18" charset="0"/>
              </a:rPr>
              <a:t>(https</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rmfks.osd.mil/login.htm).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Helpful Hints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37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Policy and Guidance</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National </a:t>
            </a:r>
            <a:r>
              <a:rPr lang="en-US" sz="1800" dirty="0">
                <a:latin typeface="Times New Roman" panose="02020603050405020304" pitchFamily="18" charset="0"/>
                <a:cs typeface="Times New Roman" panose="02020603050405020304" pitchFamily="18" charset="0"/>
              </a:rPr>
              <a:t>Industrial Security Program Operating </a:t>
            </a:r>
            <a:r>
              <a:rPr lang="en-US" sz="1800" dirty="0" smtClean="0">
                <a:latin typeface="Times New Roman" panose="02020603050405020304" pitchFamily="18" charset="0"/>
                <a:cs typeface="Times New Roman" panose="02020603050405020304" pitchFamily="18" charset="0"/>
              </a:rPr>
              <a:t>Manual</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NIST </a:t>
            </a:r>
            <a:r>
              <a:rPr lang="en-US" sz="1800" dirty="0">
                <a:latin typeface="Times New Roman" panose="02020603050405020304" pitchFamily="18" charset="0"/>
                <a:cs typeface="Times New Roman" panose="02020603050405020304" pitchFamily="18" charset="0"/>
              </a:rPr>
              <a:t>800-53 Security &amp; privacy Controls for Federal Information Systems and </a:t>
            </a:r>
            <a:r>
              <a:rPr lang="en-US" sz="1800" dirty="0" smtClean="0">
                <a:latin typeface="Times New Roman" panose="02020603050405020304" pitchFamily="18" charset="0"/>
                <a:cs typeface="Times New Roman" panose="02020603050405020304" pitchFamily="18" charset="0"/>
              </a:rPr>
              <a:t>Organizations</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ODAA </a:t>
            </a:r>
            <a:r>
              <a:rPr lang="en-US" sz="1800" dirty="0">
                <a:latin typeface="Times New Roman" panose="02020603050405020304" pitchFamily="18" charset="0"/>
                <a:cs typeface="Times New Roman" panose="02020603050405020304" pitchFamily="18" charset="0"/>
              </a:rPr>
              <a:t>Process </a:t>
            </a:r>
            <a:r>
              <a:rPr lang="en-US" sz="1800" dirty="0" smtClean="0">
                <a:latin typeface="Times New Roman" panose="02020603050405020304" pitchFamily="18" charset="0"/>
                <a:cs typeface="Times New Roman" panose="02020603050405020304" pitchFamily="18" charset="0"/>
              </a:rPr>
              <a:t>Manual</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JSIG </a:t>
            </a:r>
            <a:r>
              <a:rPr lang="en-US" sz="1800" dirty="0">
                <a:latin typeface="Times New Roman" panose="02020603050405020304" pitchFamily="18" charset="0"/>
                <a:cs typeface="Times New Roman" panose="02020603050405020304" pitchFamily="18" charset="0"/>
              </a:rPr>
              <a:t>Guidance for Special Access Programs (</a:t>
            </a:r>
            <a:r>
              <a:rPr lang="en-US" sz="1800" dirty="0" smtClean="0">
                <a:latin typeface="Times New Roman" panose="02020603050405020304" pitchFamily="18" charset="0"/>
                <a:cs typeface="Times New Roman" panose="02020603050405020304" pitchFamily="18" charset="0"/>
              </a:rPr>
              <a:t>SAP)</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DSS </a:t>
            </a:r>
            <a:r>
              <a:rPr lang="en-US" sz="1800" dirty="0">
                <a:latin typeface="Times New Roman" panose="02020603050405020304" pitchFamily="18" charset="0"/>
                <a:cs typeface="Times New Roman" panose="02020603050405020304" pitchFamily="18" charset="0"/>
              </a:rPr>
              <a:t>Assessments and Authorization Process </a:t>
            </a:r>
            <a:r>
              <a:rPr lang="en-US" sz="1800" dirty="0" smtClean="0">
                <a:latin typeface="Times New Roman" panose="02020603050405020304" pitchFamily="18" charset="0"/>
                <a:cs typeface="Times New Roman" panose="02020603050405020304" pitchFamily="18" charset="0"/>
              </a:rPr>
              <a:t>Manual</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Committee </a:t>
            </a:r>
            <a:r>
              <a:rPr lang="en-US" sz="1800" dirty="0">
                <a:latin typeface="Times New Roman" panose="02020603050405020304" pitchFamily="18" charset="0"/>
                <a:cs typeface="Times New Roman" panose="02020603050405020304" pitchFamily="18" charset="0"/>
              </a:rPr>
              <a:t>on National Security Systems Instruction (CNSSI) 1253 (March </a:t>
            </a:r>
            <a:r>
              <a:rPr lang="en-US" sz="1800" dirty="0" smtClean="0">
                <a:latin typeface="Times New Roman" panose="02020603050405020304" pitchFamily="18" charset="0"/>
                <a:cs typeface="Times New Roman" panose="02020603050405020304" pitchFamily="18" charset="0"/>
              </a:rPr>
              <a:t>2014)</a:t>
            </a:r>
          </a:p>
          <a:p>
            <a:pPr lvl="3">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DoD </a:t>
            </a:r>
            <a:r>
              <a:rPr lang="en-US" sz="1800" dirty="0">
                <a:latin typeface="Times New Roman" panose="02020603050405020304" pitchFamily="18" charset="0"/>
                <a:cs typeface="Times New Roman" panose="02020603050405020304" pitchFamily="18" charset="0"/>
              </a:rPr>
              <a:t>8510.01 Risk Management Framework for DoD Information Technology</a:t>
            </a:r>
          </a:p>
          <a:p>
            <a:pPr marL="0" indent="0">
              <a:lnSpc>
                <a:spcPct val="100000"/>
              </a:lnSpc>
              <a:spcBef>
                <a:spcPts val="0"/>
              </a:spcBef>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9922"/>
            <a:ext cx="6533418" cy="783035"/>
          </a:xfrm>
        </p:spPr>
        <p:txBody>
          <a:bodyPr/>
          <a:lstStyle/>
          <a:p>
            <a:r>
              <a:rPr lang="en-US" dirty="0">
                <a:latin typeface="Times New Roman" panose="02020603050405020304" pitchFamily="18" charset="0"/>
                <a:cs typeface="Times New Roman" panose="02020603050405020304" pitchFamily="18" charset="0"/>
              </a:rPr>
              <a:t>DSS RMF Information and Resources Web </a:t>
            </a:r>
            <a:r>
              <a:rPr lang="en-US" dirty="0" smtClean="0">
                <a:latin typeface="Times New Roman" panose="02020603050405020304" pitchFamily="18" charset="0"/>
                <a:cs typeface="Times New Roman" panose="02020603050405020304" pitchFamily="18" charset="0"/>
              </a:rPr>
              <a:t>Page www.dss.mil/rmf</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353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Resources</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Getting Started with Risk Management Framework (October 2016)</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NISPOM to NIST 800-53v4 Security Control Mapping (May 2016)</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Plan of Action and Milestones (POA&amp;M) Job Aid</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Plan of Action and Milestones (POA&amp;M)</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SCAP Compliance Checker &amp; DISA STIG Viewer</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DISA STIG Viewer</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System Security Plan Template (October 2016)</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System Security Plan Template Appendices (August 2016)</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Technical Assessment Guide for Windows 7 Operating Systems</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Technical Assessment Guide for Windows 10 Operating Systems</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Technical Assessment Guide for Windows Server 2012 Operating Systems</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Technical Assessment Guide for RHEL 6</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ISSM-ISSO Appointment Letter Template</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National Industrial Security Program Authorization Office (NAO) Homepage</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Risk Assessment Report Template (September 2016)</a:t>
            </a:r>
          </a:p>
          <a:p>
            <a:pPr marL="0" indent="0">
              <a:lnSpc>
                <a:spcPct val="100000"/>
              </a:lnSpc>
              <a:spcBef>
                <a:spcPts val="0"/>
              </a:spcBef>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16175"/>
            <a:ext cx="6533418" cy="756938"/>
          </a:xfrm>
        </p:spPr>
        <p:txBody>
          <a:bodyPr/>
          <a:lstStyle/>
          <a:p>
            <a:r>
              <a:rPr lang="en-US" dirty="0">
                <a:latin typeface="Times New Roman" panose="02020603050405020304" pitchFamily="18" charset="0"/>
                <a:cs typeface="Times New Roman" panose="02020603050405020304" pitchFamily="18" charset="0"/>
              </a:rPr>
              <a:t>DSS RMF Information and Resources Web Page www.dss.mil/rmf</a:t>
            </a:r>
            <a:endParaRPr lang="en-US" dirty="0"/>
          </a:p>
        </p:txBody>
      </p:sp>
    </p:spTree>
    <p:extLst>
      <p:ext uri="{BB962C8B-B14F-4D97-AF65-F5344CB8AC3E}">
        <p14:creationId xmlns:p14="http://schemas.microsoft.com/office/powerpoint/2010/main" val="3132438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Training</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CDSE</a:t>
            </a:r>
            <a:endParaRPr lang="en-US" sz="1800" dirty="0">
              <a:latin typeface="Times New Roman" panose="02020603050405020304" pitchFamily="18" charset="0"/>
              <a:cs typeface="Times New Roman" panose="02020603050405020304" pitchFamily="18" charset="0"/>
            </a:endParaRP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Introduction </a:t>
            </a:r>
            <a:r>
              <a:rPr lang="en-US" sz="1800" dirty="0">
                <a:latin typeface="Times New Roman" panose="02020603050405020304" pitchFamily="18" charset="0"/>
                <a:cs typeface="Times New Roman" panose="02020603050405020304" pitchFamily="18" charset="0"/>
              </a:rPr>
              <a:t>to the Risk Management Framework</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Getting </a:t>
            </a:r>
            <a:r>
              <a:rPr lang="en-US" sz="1800" dirty="0">
                <a:latin typeface="Times New Roman" panose="02020603050405020304" pitchFamily="18" charset="0"/>
                <a:cs typeface="Times New Roman" panose="02020603050405020304" pitchFamily="18" charset="0"/>
              </a:rPr>
              <a:t>Started with the SCAP compliance checker and STIG Viewer</a:t>
            </a: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 Applying </a:t>
            </a:r>
            <a:r>
              <a:rPr lang="en-US" sz="1800" dirty="0">
                <a:latin typeface="Times New Roman" panose="02020603050405020304" pitchFamily="18" charset="0"/>
                <a:cs typeface="Times New Roman" panose="02020603050405020304" pitchFamily="18" charset="0"/>
              </a:rPr>
              <a:t>the Risk Management Framework to Federal Information Systems</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DSS </a:t>
            </a:r>
            <a:r>
              <a:rPr lang="en-US" sz="1800" dirty="0">
                <a:latin typeface="Times New Roman" panose="02020603050405020304" pitchFamily="18" charset="0"/>
                <a:cs typeface="Times New Roman" panose="02020603050405020304" pitchFamily="18" charset="0"/>
              </a:rPr>
              <a:t>RMF Training </a:t>
            </a:r>
            <a:r>
              <a:rPr lang="en-US" sz="1800" dirty="0" smtClean="0">
                <a:latin typeface="Times New Roman" panose="02020603050405020304" pitchFamily="18" charset="0"/>
                <a:cs typeface="Times New Roman" panose="02020603050405020304" pitchFamily="18" charset="0"/>
              </a:rPr>
              <a:t>Slides</a:t>
            </a:r>
          </a:p>
          <a:p>
            <a:pPr lvl="3">
              <a:lnSpc>
                <a:spcPct val="100000"/>
              </a:lnSpc>
              <a:spcBef>
                <a:spcPts val="0"/>
              </a:spcBef>
              <a:buFont typeface="Wingdings" panose="05000000000000000000" pitchFamily="2" charset="2"/>
              <a:buChar char="q"/>
            </a:pPr>
            <a:endParaRPr lang="en-US" sz="1800" b="1" dirty="0">
              <a:latin typeface="Times New Roman" panose="02020603050405020304" pitchFamily="18" charset="0"/>
              <a:cs typeface="Times New Roman" panose="02020603050405020304" pitchFamily="18" charset="0"/>
            </a:endParaRPr>
          </a:p>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Toolkits</a:t>
            </a:r>
            <a:endParaRPr lang="en-US" sz="2400" b="1" dirty="0">
              <a:latin typeface="Times New Roman" panose="02020603050405020304" pitchFamily="18" charset="0"/>
              <a:cs typeface="Times New Roman" panose="02020603050405020304" pitchFamily="18" charset="0"/>
            </a:endParaRPr>
          </a:p>
          <a:p>
            <a:pPr lvl="3">
              <a:lnSpc>
                <a:spcPct val="100000"/>
              </a:lnSpc>
              <a:spcBef>
                <a:spcPts val="0"/>
              </a:spcBef>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SCAP Compliance Tools and Products </a:t>
            </a:r>
            <a:endParaRPr lang="en-US" sz="1800" dirty="0">
              <a:latin typeface="Times New Roman" panose="02020603050405020304" pitchFamily="18" charset="0"/>
              <a:cs typeface="Times New Roman" panose="02020603050405020304" pitchFamily="18" charset="0"/>
            </a:endParaRPr>
          </a:p>
          <a:p>
            <a:pPr marL="346075" lvl="3" indent="0">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16175"/>
            <a:ext cx="6533418" cy="756938"/>
          </a:xfrm>
        </p:spPr>
        <p:txBody>
          <a:bodyPr/>
          <a:lstStyle/>
          <a:p>
            <a:r>
              <a:rPr lang="en-US" dirty="0">
                <a:latin typeface="Times New Roman" panose="02020603050405020304" pitchFamily="18" charset="0"/>
                <a:cs typeface="Times New Roman" panose="02020603050405020304" pitchFamily="18" charset="0"/>
              </a:rPr>
              <a:t>DSS RMF Information and Resources Web Page www.dss.mil/rmf</a:t>
            </a:r>
            <a:endParaRPr lang="en-US" dirty="0"/>
          </a:p>
        </p:txBody>
      </p:sp>
    </p:spTree>
    <p:extLst>
      <p:ext uri="{BB962C8B-B14F-4D97-AF65-F5344CB8AC3E}">
        <p14:creationId xmlns:p14="http://schemas.microsoft.com/office/powerpoint/2010/main" val="3741063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spcBef>
                <a:spcPts val="0"/>
              </a:spcBef>
              <a:buFont typeface="Wingdings" panose="05000000000000000000" pitchFamily="2" charset="2"/>
              <a:buChar char="Ø"/>
            </a:pPr>
            <a:r>
              <a:rPr lang="en-US" sz="2400" b="1" dirty="0" smtClean="0">
                <a:latin typeface="Times New Roman" panose="02020603050405020304" pitchFamily="18" charset="0"/>
                <a:cs typeface="Times New Roman" panose="02020603050405020304" pitchFamily="18" charset="0"/>
              </a:rPr>
              <a:t>RMF Courses</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Introduction to RMF (CS124.16)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Continuous Monitoring (CS200.16)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Categorization of the System (CS102.16)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Selecting Security Controls (CS103.16)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Implementing Security Controls (CS104.16)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Assessing Security Controls (CS105.16)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Authorizing Systems (CS106.16)</a:t>
            </a:r>
          </a:p>
          <a:p>
            <a:pPr lvl="3">
              <a:lnSpc>
                <a:spcPct val="100000"/>
              </a:lnSpc>
              <a:spcBef>
                <a:spcPts val="0"/>
              </a:spcBef>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Monitoring Security Controls (CS107.16)</a:t>
            </a:r>
          </a:p>
          <a:p>
            <a:pPr marL="346075" lvl="3" indent="0">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CDSE Training Courses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911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638" y="409424"/>
            <a:ext cx="8345487" cy="363689"/>
          </a:xfrm>
        </p:spPr>
        <p:txBody>
          <a:bodyPr/>
          <a:lstStyle/>
          <a:p>
            <a:r>
              <a:rPr lang="en-US" dirty="0" smtClean="0"/>
              <a:t> </a:t>
            </a:r>
            <a:endParaRPr lang="en-US" dirty="0"/>
          </a:p>
        </p:txBody>
      </p:sp>
      <p:sp>
        <p:nvSpPr>
          <p:cNvPr id="6" name="Text Placeholder 1"/>
          <p:cNvSpPr>
            <a:spLocks noGrp="1"/>
          </p:cNvSpPr>
          <p:nvPr>
            <p:ph type="body" sz="quarter" idx="10"/>
          </p:nvPr>
        </p:nvSpPr>
        <p:spPr>
          <a:xfrm>
            <a:off x="431962" y="1152144"/>
            <a:ext cx="7264576" cy="1683821"/>
          </a:xfrm>
        </p:spPr>
        <p:txBody>
          <a:bodyPr/>
          <a:lstStyle/>
          <a:p>
            <a:pPr algn="ctr"/>
            <a:endParaRPr lang="en-US" sz="1500" dirty="0" smtClean="0"/>
          </a:p>
          <a:p>
            <a:pPr algn="ctr"/>
            <a:endParaRPr lang="en-US" sz="1500" dirty="0"/>
          </a:p>
          <a:p>
            <a:pPr algn="ctr"/>
            <a:endParaRPr lang="en-US" sz="1500" dirty="0" smtClean="0"/>
          </a:p>
          <a:p>
            <a:pPr algn="ctr"/>
            <a:endParaRPr lang="en-US" sz="1500" dirty="0"/>
          </a:p>
        </p:txBody>
      </p:sp>
      <p:sp>
        <p:nvSpPr>
          <p:cNvPr id="7" name="Text Placeholder 1"/>
          <p:cNvSpPr>
            <a:spLocks noGrp="1"/>
          </p:cNvSpPr>
          <p:nvPr>
            <p:ph type="body" sz="quarter" idx="10"/>
          </p:nvPr>
        </p:nvSpPr>
        <p:spPr>
          <a:xfrm>
            <a:off x="393192" y="1152144"/>
            <a:ext cx="8352346" cy="5138928"/>
          </a:xfrm>
        </p:spPr>
        <p:txBody>
          <a:bodyPr/>
          <a:lstStyle/>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endParaRPr lang="en-US" sz="18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6000" b="1" dirty="0" smtClean="0">
                <a:latin typeface="Times New Roman" panose="02020603050405020304" pitchFamily="18" charset="0"/>
                <a:cs typeface="Times New Roman" panose="02020603050405020304" pitchFamily="18" charset="0"/>
              </a:rPr>
              <a:t>Questions?</a:t>
            </a:r>
          </a:p>
          <a:p>
            <a:pPr marL="346075" lvl="3" indent="0" algn="ctr">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marL="346075" lvl="3" indent="0" algn="ctr">
              <a:lnSpc>
                <a:spcPct val="100000"/>
              </a:lnSpc>
              <a:spcBef>
                <a:spcPts val="0"/>
              </a:spcBef>
              <a:buNone/>
            </a:pPr>
            <a:r>
              <a:rPr lang="en-US" sz="2000" b="1" dirty="0" smtClean="0">
                <a:latin typeface="Times New Roman" panose="02020603050405020304" pitchFamily="18" charset="0"/>
                <a:cs typeface="Times New Roman" panose="02020603050405020304" pitchFamily="18" charset="0"/>
              </a:rPr>
              <a:t>Contact your local ISSP </a:t>
            </a:r>
            <a:r>
              <a:rPr lang="en-US" sz="2000" b="1" dirty="0">
                <a:latin typeface="Times New Roman" panose="02020603050405020304" pitchFamily="18" charset="0"/>
                <a:cs typeface="Times New Roman" panose="02020603050405020304" pitchFamily="18" charset="0"/>
              </a:rPr>
              <a:t>or visit </a:t>
            </a:r>
            <a:r>
              <a:rPr lang="en-US" sz="2000" b="1" dirty="0">
                <a:latin typeface="Times New Roman" panose="02020603050405020304" pitchFamily="18" charset="0"/>
                <a:cs typeface="Times New Roman" panose="02020603050405020304" pitchFamily="18" charset="0"/>
                <a:hlinkClick r:id="rId3"/>
              </a:rPr>
              <a:t>http://www.dss.mil/rmf</a:t>
            </a:r>
            <a:r>
              <a:rPr lang="en-US" sz="2000" b="1" dirty="0" smtClean="0">
                <a:latin typeface="Times New Roman" panose="02020603050405020304" pitchFamily="18" charset="0"/>
                <a:cs typeface="Times New Roman" panose="02020603050405020304" pitchFamily="18" charset="0"/>
                <a:hlinkClick r:id="rId3"/>
              </a:rPr>
              <a:t>/</a:t>
            </a:r>
            <a:r>
              <a:rPr lang="en-US" sz="2000" b="1" dirty="0" smtClean="0">
                <a:latin typeface="Times New Roman" panose="02020603050405020304" pitchFamily="18" charset="0"/>
                <a:cs typeface="Times New Roman" panose="02020603050405020304" pitchFamily="18" charset="0"/>
              </a:rPr>
              <a:t>.</a:t>
            </a:r>
          </a:p>
          <a:p>
            <a:pPr marL="346075" lvl="3" indent="0" algn="ctr">
              <a:lnSpc>
                <a:spcPct val="100000"/>
              </a:lnSpc>
              <a:spcBef>
                <a:spcPts val="0"/>
              </a:spcBef>
              <a:buNone/>
            </a:pPr>
            <a:endParaRPr lang="en-US" sz="1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44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
          <p:cNvSpPr>
            <a:spLocks noGrp="1"/>
          </p:cNvSpPr>
          <p:nvPr>
            <p:ph type="title"/>
          </p:nvPr>
        </p:nvSpPr>
        <p:spPr>
          <a:xfrm>
            <a:off x="401639" y="440714"/>
            <a:ext cx="6533418"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Key Factors Driving the Transition to RMF</a:t>
            </a:r>
            <a:endParaRPr lang="en-US" dirty="0">
              <a:latin typeface="Times New Roman" panose="02020603050405020304" pitchFamily="18" charset="0"/>
              <a:cs typeface="Times New Roman" panose="02020603050405020304" pitchFamily="18" charset="0"/>
            </a:endParaRPr>
          </a:p>
        </p:txBody>
      </p:sp>
      <p:sp>
        <p:nvSpPr>
          <p:cNvPr id="46" name="Freeform 45"/>
          <p:cNvSpPr/>
          <p:nvPr/>
        </p:nvSpPr>
        <p:spPr bwMode="gray">
          <a:xfrm>
            <a:off x="638255" y="1565653"/>
            <a:ext cx="2205031" cy="217283"/>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47" name="Rectangle 46"/>
          <p:cNvSpPr/>
          <p:nvPr/>
        </p:nvSpPr>
        <p:spPr>
          <a:xfrm>
            <a:off x="638255" y="1598446"/>
            <a:ext cx="1828800" cy="1038746"/>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a:latin typeface="Times New Roman" panose="02020603050405020304" pitchFamily="18" charset="0"/>
                <a:cs typeface="Times New Roman" panose="02020603050405020304" pitchFamily="18" charset="0"/>
              </a:rPr>
              <a:t>Shift from a static, “</a:t>
            </a:r>
            <a:r>
              <a:rPr lang="en-US" sz="1250" dirty="0" smtClean="0">
                <a:latin typeface="Times New Roman" panose="02020603050405020304" pitchFamily="18" charset="0"/>
                <a:cs typeface="Times New Roman" panose="02020603050405020304" pitchFamily="18" charset="0"/>
              </a:rPr>
              <a:t>check-the-box</a:t>
            </a:r>
            <a:r>
              <a:rPr lang="en-US" sz="1250" dirty="0">
                <a:latin typeface="Times New Roman" panose="02020603050405020304" pitchFamily="18" charset="0"/>
                <a:cs typeface="Times New Roman" panose="02020603050405020304" pitchFamily="18" charset="0"/>
              </a:rPr>
              <a:t>” mentality to a flexible, dynamic approach to assess and manage risk more effectively and </a:t>
            </a:r>
            <a:r>
              <a:rPr lang="en-US" sz="1250" dirty="0" smtClean="0">
                <a:latin typeface="Times New Roman" panose="02020603050405020304" pitchFamily="18" charset="0"/>
                <a:cs typeface="Times New Roman" panose="02020603050405020304" pitchFamily="18" charset="0"/>
              </a:rPr>
              <a:t>efficiently.</a:t>
            </a:r>
            <a:endParaRPr lang="en-US" sz="1250" dirty="0">
              <a:latin typeface="Times New Roman" panose="02020603050405020304" pitchFamily="18" charset="0"/>
              <a:cs typeface="Times New Roman" panose="02020603050405020304" pitchFamily="18" charset="0"/>
            </a:endParaRPr>
          </a:p>
        </p:txBody>
      </p:sp>
      <p:sp>
        <p:nvSpPr>
          <p:cNvPr id="48" name="Rectangle 47"/>
          <p:cNvSpPr/>
          <p:nvPr/>
        </p:nvSpPr>
        <p:spPr>
          <a:xfrm>
            <a:off x="638255" y="1166642"/>
            <a:ext cx="1828800" cy="384721"/>
          </a:xfrm>
          <a:prstGeom prst="rect">
            <a:avLst/>
          </a:prstGeom>
        </p:spPr>
        <p:txBody>
          <a:bodyPr wrap="square" lIns="0" tIns="0" rIns="0" bIns="0">
            <a:spAutoFit/>
          </a:bodyPr>
          <a:lstStyle/>
          <a:p>
            <a:r>
              <a:rPr lang="en-US" sz="1250" b="1" dirty="0" smtClean="0">
                <a:latin typeface="Times New Roman" panose="02020603050405020304" pitchFamily="18" charset="0"/>
                <a:cs typeface="Times New Roman" panose="02020603050405020304" pitchFamily="18" charset="0"/>
              </a:rPr>
              <a:t>Effective and Efficient Risk Management</a:t>
            </a:r>
            <a:endParaRPr lang="en-US" sz="1250" dirty="0">
              <a:latin typeface="Times New Roman" panose="02020603050405020304" pitchFamily="18" charset="0"/>
              <a:cs typeface="Times New Roman" panose="02020603050405020304" pitchFamily="18" charset="0"/>
            </a:endParaRPr>
          </a:p>
        </p:txBody>
      </p:sp>
      <p:sp>
        <p:nvSpPr>
          <p:cNvPr id="49" name="Freeform 48"/>
          <p:cNvSpPr/>
          <p:nvPr/>
        </p:nvSpPr>
        <p:spPr bwMode="gray">
          <a:xfrm flipH="1">
            <a:off x="6152358" y="1893834"/>
            <a:ext cx="2500741" cy="504143"/>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0" name="Rectangle 49"/>
          <p:cNvSpPr/>
          <p:nvPr/>
        </p:nvSpPr>
        <p:spPr>
          <a:xfrm>
            <a:off x="6816342" y="5284993"/>
            <a:ext cx="1828800" cy="1038746"/>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smtClean="0">
                <a:latin typeface="Times New Roman" panose="02020603050405020304" pitchFamily="18" charset="0"/>
                <a:cs typeface="Times New Roman" panose="02020603050405020304" pitchFamily="18" charset="0"/>
              </a:rPr>
              <a:t>Streamline DSS processes to support the authorization of cleared contractors’ ISs processing classified information as part of the NISP.</a:t>
            </a:r>
            <a:endParaRPr lang="en-US" sz="1250" dirty="0">
              <a:latin typeface="Times New Roman" panose="02020603050405020304" pitchFamily="18" charset="0"/>
              <a:cs typeface="Times New Roman" panose="02020603050405020304" pitchFamily="18" charset="0"/>
            </a:endParaRPr>
          </a:p>
        </p:txBody>
      </p:sp>
      <p:sp>
        <p:nvSpPr>
          <p:cNvPr id="51" name="Rectangle 50"/>
          <p:cNvSpPr/>
          <p:nvPr/>
        </p:nvSpPr>
        <p:spPr>
          <a:xfrm>
            <a:off x="6824300" y="1494823"/>
            <a:ext cx="1828800" cy="384721"/>
          </a:xfrm>
          <a:prstGeom prst="rect">
            <a:avLst/>
          </a:prstGeom>
        </p:spPr>
        <p:txBody>
          <a:bodyPr wrap="square" lIns="0" tIns="0" rIns="0" bIns="0">
            <a:spAutoFit/>
          </a:bodyPr>
          <a:lstStyle/>
          <a:p>
            <a:r>
              <a:rPr lang="en-US" sz="1250" b="1" dirty="0" smtClean="0">
                <a:latin typeface="Times New Roman" panose="02020603050405020304" pitchFamily="18" charset="0"/>
                <a:cs typeface="Times New Roman" panose="02020603050405020304" pitchFamily="18" charset="0"/>
              </a:rPr>
              <a:t>Common Foundation for Information Security</a:t>
            </a:r>
            <a:endParaRPr lang="en-US" sz="1250" dirty="0">
              <a:latin typeface="Times New Roman" panose="02020603050405020304" pitchFamily="18" charset="0"/>
              <a:cs typeface="Times New Roman" panose="02020603050405020304" pitchFamily="18" charset="0"/>
            </a:endParaRPr>
          </a:p>
        </p:txBody>
      </p:sp>
      <p:sp>
        <p:nvSpPr>
          <p:cNvPr id="52" name="Freeform 51"/>
          <p:cNvSpPr/>
          <p:nvPr/>
        </p:nvSpPr>
        <p:spPr bwMode="gray">
          <a:xfrm flipV="1">
            <a:off x="334563" y="4351064"/>
            <a:ext cx="1920956" cy="168886"/>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3" name="Rectangle 52"/>
          <p:cNvSpPr/>
          <p:nvPr/>
        </p:nvSpPr>
        <p:spPr>
          <a:xfrm>
            <a:off x="334562" y="4563648"/>
            <a:ext cx="1844988" cy="1154162"/>
          </a:xfrm>
          <a:prstGeom prst="rect">
            <a:avLst/>
          </a:prstGeom>
        </p:spPr>
        <p:txBody>
          <a:bodyPr wrap="square" lIns="0" tIns="0" rIns="0" bIns="0">
            <a:spAutoFit/>
          </a:bodyPr>
          <a:lstStyle/>
          <a:p>
            <a:pPr lvl="0"/>
            <a:r>
              <a:rPr lang="en-US" sz="1250" dirty="0" smtClean="0">
                <a:latin typeface="Times New Roman" panose="02020603050405020304" pitchFamily="18" charset="0"/>
                <a:cs typeface="Times New Roman" panose="02020603050405020304" pitchFamily="18" charset="0"/>
              </a:rPr>
              <a:t>Build reciprocity with other federal agencies to develop trust across the federal government through a more holistic, flexible, and strategic process.</a:t>
            </a:r>
            <a:endParaRPr lang="en-US" sz="1250" dirty="0">
              <a:solidFill>
                <a:schemeClr val="tx2"/>
              </a:solidFill>
              <a:latin typeface="Times New Roman" panose="02020603050405020304" pitchFamily="18" charset="0"/>
              <a:cs typeface="Times New Roman" panose="02020603050405020304" pitchFamily="18" charset="0"/>
            </a:endParaRPr>
          </a:p>
        </p:txBody>
      </p:sp>
      <p:sp>
        <p:nvSpPr>
          <p:cNvPr id="54" name="Rectangle 53"/>
          <p:cNvSpPr/>
          <p:nvPr/>
        </p:nvSpPr>
        <p:spPr>
          <a:xfrm>
            <a:off x="334562" y="4119492"/>
            <a:ext cx="1828800" cy="384721"/>
          </a:xfrm>
          <a:prstGeom prst="rect">
            <a:avLst/>
          </a:prstGeom>
        </p:spPr>
        <p:txBody>
          <a:bodyPr wrap="square" lIns="0" tIns="0" rIns="0" bIns="0">
            <a:spAutoFit/>
          </a:bodyPr>
          <a:lstStyle/>
          <a:p>
            <a:r>
              <a:rPr lang="en-US" sz="1250" b="1" dirty="0" smtClean="0">
                <a:latin typeface="Times New Roman" panose="02020603050405020304" pitchFamily="18" charset="0"/>
                <a:cs typeface="Times New Roman" panose="02020603050405020304" pitchFamily="18" charset="0"/>
              </a:rPr>
              <a:t>Trust Across the Federal Government</a:t>
            </a:r>
            <a:endParaRPr lang="en-US" sz="1250" dirty="0">
              <a:latin typeface="Times New Roman" panose="02020603050405020304" pitchFamily="18" charset="0"/>
              <a:cs typeface="Times New Roman" panose="02020603050405020304" pitchFamily="18" charset="0"/>
            </a:endParaRPr>
          </a:p>
        </p:txBody>
      </p:sp>
      <p:sp>
        <p:nvSpPr>
          <p:cNvPr id="55" name="Freeform 54"/>
          <p:cNvSpPr/>
          <p:nvPr/>
        </p:nvSpPr>
        <p:spPr bwMode="gray">
          <a:xfrm flipH="1" flipV="1">
            <a:off x="5946701" y="4787491"/>
            <a:ext cx="2706398" cy="466817"/>
          </a:xfrm>
          <a:custGeom>
            <a:avLst/>
            <a:gdLst>
              <a:gd name="connsiteX0" fmla="*/ 2127564 w 2127564"/>
              <a:gd name="connsiteY0" fmla="*/ 217283 h 217283"/>
              <a:gd name="connsiteX1" fmla="*/ 1765425 w 2127564"/>
              <a:gd name="connsiteY1" fmla="*/ 0 h 217283"/>
              <a:gd name="connsiteX2" fmla="*/ 0 w 2127564"/>
              <a:gd name="connsiteY2" fmla="*/ 0 h 217283"/>
            </a:gdLst>
            <a:ahLst/>
            <a:cxnLst>
              <a:cxn ang="0">
                <a:pos x="connsiteX0" y="connsiteY0"/>
              </a:cxn>
              <a:cxn ang="0">
                <a:pos x="connsiteX1" y="connsiteY1"/>
              </a:cxn>
              <a:cxn ang="0">
                <a:pos x="connsiteX2" y="connsiteY2"/>
              </a:cxn>
            </a:cxnLst>
            <a:rect l="l" t="t" r="r" b="b"/>
            <a:pathLst>
              <a:path w="2127564" h="217283">
                <a:moveTo>
                  <a:pt x="2127564" y="217283"/>
                </a:moveTo>
                <a:lnTo>
                  <a:pt x="1765425" y="0"/>
                </a:lnTo>
                <a:lnTo>
                  <a:pt x="0" y="0"/>
                </a:lnTo>
              </a:path>
            </a:pathLst>
          </a:custGeom>
          <a:noFill/>
          <a:ln w="9525" algn="ctr">
            <a:solidFill>
              <a:schemeClr val="bg2"/>
            </a:solidFill>
            <a:miter lim="800000"/>
            <a:headEnd/>
            <a:tailEnd/>
          </a:ln>
        </p:spPr>
        <p:txBody>
          <a:bodyPr rtlCol="0" anchor="ctr"/>
          <a:lstStyle/>
          <a:p>
            <a:pPr algn="ctr"/>
            <a:endParaRPr lang="en-US" dirty="0"/>
          </a:p>
        </p:txBody>
      </p:sp>
      <p:sp>
        <p:nvSpPr>
          <p:cNvPr id="56" name="Rectangle 55"/>
          <p:cNvSpPr/>
          <p:nvPr/>
        </p:nvSpPr>
        <p:spPr>
          <a:xfrm>
            <a:off x="6832257" y="1940857"/>
            <a:ext cx="1828800" cy="1558119"/>
          </a:xfrm>
          <a:prstGeom prst="rect">
            <a:avLst/>
          </a:prstGeom>
        </p:spPr>
        <p:txBody>
          <a:bodyPr wrap="square" lIns="0" tIns="0" rIns="0" bIns="0">
            <a:spAutoFit/>
          </a:bodyPr>
          <a:lstStyle/>
          <a:p>
            <a:pPr marR="0" lvl="0" defTabSz="914400" eaLnBrk="1" fontAlgn="auto" latinLnBrk="0" hangingPunct="1">
              <a:lnSpc>
                <a:spcPct val="90000"/>
              </a:lnSpc>
              <a:spcBef>
                <a:spcPts val="0"/>
              </a:spcBef>
              <a:spcAft>
                <a:spcPts val="0"/>
              </a:spcAft>
              <a:buClrTx/>
              <a:buSzTx/>
              <a:tabLst/>
              <a:defRPr/>
            </a:pPr>
            <a:r>
              <a:rPr lang="en-US" sz="1250" dirty="0">
                <a:latin typeface="Times New Roman" panose="02020603050405020304" pitchFamily="18" charset="0"/>
                <a:cs typeface="Times New Roman" panose="02020603050405020304" pitchFamily="18" charset="0"/>
              </a:rPr>
              <a:t>Implement a common foundation for information security that aligns to federal government standards </a:t>
            </a:r>
            <a:r>
              <a:rPr lang="en-US" sz="1250" dirty="0" smtClean="0">
                <a:latin typeface="Times New Roman" panose="02020603050405020304" pitchFamily="18" charset="0"/>
                <a:cs typeface="Times New Roman" panose="02020603050405020304" pitchFamily="18" charset="0"/>
              </a:rPr>
              <a:t>and ensures a </a:t>
            </a:r>
            <a:r>
              <a:rPr lang="en-US" sz="1250" dirty="0">
                <a:latin typeface="Times New Roman" panose="02020603050405020304" pitchFamily="18" charset="0"/>
                <a:cs typeface="Times New Roman" panose="02020603050405020304" pitchFamily="18" charset="0"/>
              </a:rPr>
              <a:t>more uniform and consistent approach to manage risk associated with </a:t>
            </a:r>
            <a:r>
              <a:rPr lang="en-US" sz="1250" dirty="0" smtClean="0">
                <a:latin typeface="Times New Roman" panose="02020603050405020304" pitchFamily="18" charset="0"/>
                <a:cs typeface="Times New Roman" panose="02020603050405020304" pitchFamily="18" charset="0"/>
              </a:rPr>
              <a:t>the operation </a:t>
            </a:r>
            <a:r>
              <a:rPr lang="en-US" sz="1250" dirty="0">
                <a:latin typeface="Times New Roman" panose="02020603050405020304" pitchFamily="18" charset="0"/>
                <a:cs typeface="Times New Roman" panose="02020603050405020304" pitchFamily="18" charset="0"/>
              </a:rPr>
              <a:t>of </a:t>
            </a:r>
            <a:r>
              <a:rPr lang="en-US" sz="1250" dirty="0" smtClean="0">
                <a:latin typeface="Times New Roman" panose="02020603050405020304" pitchFamily="18" charset="0"/>
                <a:cs typeface="Times New Roman" panose="02020603050405020304" pitchFamily="18" charset="0"/>
              </a:rPr>
              <a:t>a classified IS.</a:t>
            </a:r>
            <a:endParaRPr lang="en-US" sz="1250" dirty="0">
              <a:latin typeface="Times New Roman" panose="02020603050405020304" pitchFamily="18" charset="0"/>
              <a:cs typeface="Times New Roman" panose="02020603050405020304" pitchFamily="18" charset="0"/>
            </a:endParaRPr>
          </a:p>
        </p:txBody>
      </p:sp>
      <p:sp>
        <p:nvSpPr>
          <p:cNvPr id="57" name="Rectangle 56"/>
          <p:cNvSpPr/>
          <p:nvPr/>
        </p:nvSpPr>
        <p:spPr>
          <a:xfrm>
            <a:off x="6824299" y="4854719"/>
            <a:ext cx="1828800" cy="192360"/>
          </a:xfrm>
          <a:prstGeom prst="rect">
            <a:avLst/>
          </a:prstGeom>
        </p:spPr>
        <p:txBody>
          <a:bodyPr wrap="square" lIns="0" tIns="0" rIns="0" bIns="0">
            <a:spAutoFit/>
          </a:bodyPr>
          <a:lstStyle/>
          <a:p>
            <a:r>
              <a:rPr lang="en-US" sz="1250" b="1" dirty="0" smtClean="0">
                <a:latin typeface="Times New Roman" panose="02020603050405020304" pitchFamily="18" charset="0"/>
                <a:cs typeface="Times New Roman" panose="02020603050405020304" pitchFamily="18" charset="0"/>
              </a:rPr>
              <a:t>Streamline DSS processes</a:t>
            </a:r>
            <a:endParaRPr lang="en-US" sz="1250"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2180212" y="1357360"/>
            <a:ext cx="4267857" cy="4216126"/>
            <a:chOff x="2180212" y="1357360"/>
            <a:chExt cx="4524758" cy="4450250"/>
          </a:xfrm>
        </p:grpSpPr>
        <p:sp>
          <p:nvSpPr>
            <p:cNvPr id="58" name="Oval 57"/>
            <p:cNvSpPr/>
            <p:nvPr/>
          </p:nvSpPr>
          <p:spPr>
            <a:xfrm>
              <a:off x="4799633" y="1763169"/>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59" name="Oval 58"/>
            <p:cNvSpPr>
              <a:spLocks noChangeAspect="1"/>
            </p:cNvSpPr>
            <p:nvPr/>
          </p:nvSpPr>
          <p:spPr>
            <a:xfrm>
              <a:off x="4860774" y="1824310"/>
              <a:ext cx="1783054" cy="1783054"/>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0" name="Oval 59"/>
            <p:cNvSpPr/>
            <p:nvPr/>
          </p:nvSpPr>
          <p:spPr>
            <a:xfrm>
              <a:off x="4742484" y="3902273"/>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1" name="Oval 60"/>
            <p:cNvSpPr>
              <a:spLocks noChangeAspect="1"/>
            </p:cNvSpPr>
            <p:nvPr/>
          </p:nvSpPr>
          <p:spPr>
            <a:xfrm>
              <a:off x="4803625" y="3963414"/>
              <a:ext cx="1783054" cy="1783054"/>
            </a:xfrm>
            <a:prstGeom prst="ellipse">
              <a:avLst/>
            </a:prstGeom>
            <a:solidFill>
              <a:srgbClr val="69D8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2" name="Oval 61"/>
            <p:cNvSpPr/>
            <p:nvPr/>
          </p:nvSpPr>
          <p:spPr>
            <a:xfrm>
              <a:off x="2180212" y="3418517"/>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3" name="Oval 62"/>
            <p:cNvSpPr>
              <a:spLocks noChangeAspect="1"/>
            </p:cNvSpPr>
            <p:nvPr/>
          </p:nvSpPr>
          <p:spPr>
            <a:xfrm>
              <a:off x="2241353" y="3479658"/>
              <a:ext cx="1783054" cy="1783054"/>
            </a:xfrm>
            <a:prstGeom prst="ellipse">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4" name="Oval 63"/>
            <p:cNvSpPr/>
            <p:nvPr/>
          </p:nvSpPr>
          <p:spPr>
            <a:xfrm>
              <a:off x="2625328" y="1357360"/>
              <a:ext cx="1905337" cy="1905337"/>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5" name="Oval 64"/>
            <p:cNvSpPr>
              <a:spLocks noChangeAspect="1"/>
            </p:cNvSpPr>
            <p:nvPr/>
          </p:nvSpPr>
          <p:spPr>
            <a:xfrm>
              <a:off x="2686470" y="1418502"/>
              <a:ext cx="1783054" cy="1783054"/>
            </a:xfrm>
            <a:prstGeom prst="ellipse">
              <a:avLst/>
            </a:prstGeom>
            <a:solidFill>
              <a:schemeClr val="bg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6" name="Oval 65"/>
            <p:cNvSpPr/>
            <p:nvPr/>
          </p:nvSpPr>
          <p:spPr>
            <a:xfrm>
              <a:off x="3045435" y="2170329"/>
              <a:ext cx="3054010" cy="3054010"/>
            </a:xfrm>
            <a:prstGeom prst="ellipse">
              <a:avLst/>
            </a:pr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7" name="Oval 66"/>
            <p:cNvSpPr>
              <a:spLocks noChangeAspect="1"/>
            </p:cNvSpPr>
            <p:nvPr/>
          </p:nvSpPr>
          <p:spPr>
            <a:xfrm>
              <a:off x="3143436" y="2268330"/>
              <a:ext cx="2858007" cy="2858007"/>
            </a:xfrm>
            <a:prstGeom prst="ellipse">
              <a:avLst/>
            </a:prstGeom>
            <a:solidFill>
              <a:schemeClr val="accent5">
                <a:lumMod val="60000"/>
                <a:lumOff val="4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68" name="Rectangle 67"/>
            <p:cNvSpPr/>
            <p:nvPr/>
          </p:nvSpPr>
          <p:spPr>
            <a:xfrm>
              <a:off x="3638626" y="3356225"/>
              <a:ext cx="2103120" cy="682222"/>
            </a:xfrm>
            <a:prstGeom prst="rect">
              <a:avLst/>
            </a:prstGeom>
          </p:spPr>
          <p:txBody>
            <a:bodyPr wrap="square" lIns="0" tIns="0" rIns="0" bIns="0" anchor="ctr" anchorCtr="0">
              <a:spAutoFit/>
            </a:bodyPr>
            <a:lstStyle/>
            <a:p>
              <a:pPr algn="ctr">
                <a:spcBef>
                  <a:spcPts val="400"/>
                </a:spcBef>
              </a:pPr>
              <a:r>
                <a:rPr lang="en-US" sz="1400" b="1" dirty="0" smtClean="0">
                  <a:latin typeface="Times New Roman" panose="02020603050405020304" pitchFamily="18" charset="0"/>
                  <a:cs typeface="Times New Roman" panose="02020603050405020304" pitchFamily="18" charset="0"/>
                </a:rPr>
                <a:t>DSS </a:t>
              </a:r>
              <a:r>
                <a:rPr lang="en-US" sz="1400" b="1" dirty="0">
                  <a:latin typeface="Times New Roman" panose="02020603050405020304" pitchFamily="18" charset="0"/>
                  <a:cs typeface="Times New Roman" panose="02020603050405020304" pitchFamily="18" charset="0"/>
                </a:rPr>
                <a:t>is implementing the RMF </a:t>
              </a:r>
              <a:r>
                <a:rPr lang="en-US" sz="1400" b="1" dirty="0" smtClean="0">
                  <a:latin typeface="Times New Roman" panose="02020603050405020304" pitchFamily="18" charset="0"/>
                  <a:cs typeface="Times New Roman" panose="02020603050405020304" pitchFamily="18" charset="0"/>
                </a:rPr>
                <a:t>process to assess </a:t>
              </a:r>
              <a:r>
                <a:rPr lang="en-US" sz="1400" b="1" dirty="0">
                  <a:latin typeface="Times New Roman" panose="02020603050405020304" pitchFamily="18" charset="0"/>
                  <a:cs typeface="Times New Roman" panose="02020603050405020304" pitchFamily="18" charset="0"/>
                </a:rPr>
                <a:t>and </a:t>
              </a:r>
              <a:r>
                <a:rPr lang="en-US" sz="1400" b="1" dirty="0" smtClean="0">
                  <a:latin typeface="Times New Roman" panose="02020603050405020304" pitchFamily="18" charset="0"/>
                  <a:cs typeface="Times New Roman" panose="02020603050405020304" pitchFamily="18" charset="0"/>
                </a:rPr>
                <a:t>authorize IS.</a:t>
              </a:r>
              <a:endParaRPr lang="en-US" sz="1400" b="1" dirty="0">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2334029" y="4251955"/>
              <a:ext cx="826550" cy="673882"/>
              <a:chOff x="4027488" y="2170113"/>
              <a:chExt cx="1100137" cy="896937"/>
            </a:xfrm>
            <a:solidFill>
              <a:schemeClr val="bg1"/>
            </a:solidFill>
          </p:grpSpPr>
          <p:sp>
            <p:nvSpPr>
              <p:cNvPr id="35" name="Freeform 55"/>
              <p:cNvSpPr>
                <a:spLocks/>
              </p:cNvSpPr>
              <p:nvPr/>
            </p:nvSpPr>
            <p:spPr bwMode="auto">
              <a:xfrm>
                <a:off x="4198938" y="2338388"/>
                <a:ext cx="741362" cy="728662"/>
              </a:xfrm>
              <a:custGeom>
                <a:avLst/>
                <a:gdLst>
                  <a:gd name="T0" fmla="*/ 163 w 229"/>
                  <a:gd name="T1" fmla="*/ 8 h 225"/>
                  <a:gd name="T2" fmla="*/ 161 w 229"/>
                  <a:gd name="T3" fmla="*/ 8 h 225"/>
                  <a:gd name="T4" fmla="*/ 152 w 229"/>
                  <a:gd name="T5" fmla="*/ 10 h 225"/>
                  <a:gd name="T6" fmla="*/ 122 w 229"/>
                  <a:gd name="T7" fmla="*/ 19 h 225"/>
                  <a:gd name="T8" fmla="*/ 81 w 229"/>
                  <a:gd name="T9" fmla="*/ 0 h 225"/>
                  <a:gd name="T10" fmla="*/ 113 w 229"/>
                  <a:gd name="T11" fmla="*/ 26 h 225"/>
                  <a:gd name="T12" fmla="*/ 55 w 229"/>
                  <a:gd name="T13" fmla="*/ 85 h 225"/>
                  <a:gd name="T14" fmla="*/ 59 w 229"/>
                  <a:gd name="T15" fmla="*/ 105 h 225"/>
                  <a:gd name="T16" fmla="*/ 83 w 229"/>
                  <a:gd name="T17" fmla="*/ 97 h 225"/>
                  <a:gd name="T18" fmla="*/ 100 w 229"/>
                  <a:gd name="T19" fmla="*/ 84 h 225"/>
                  <a:gd name="T20" fmla="*/ 140 w 229"/>
                  <a:gd name="T21" fmla="*/ 76 h 225"/>
                  <a:gd name="T22" fmla="*/ 193 w 229"/>
                  <a:gd name="T23" fmla="*/ 128 h 225"/>
                  <a:gd name="T24" fmla="*/ 207 w 229"/>
                  <a:gd name="T25" fmla="*/ 147 h 225"/>
                  <a:gd name="T26" fmla="*/ 203 w 229"/>
                  <a:gd name="T27" fmla="*/ 156 h 225"/>
                  <a:gd name="T28" fmla="*/ 196 w 229"/>
                  <a:gd name="T29" fmla="*/ 159 h 225"/>
                  <a:gd name="T30" fmla="*/ 164 w 229"/>
                  <a:gd name="T31" fmla="*/ 135 h 225"/>
                  <a:gd name="T32" fmla="*/ 189 w 229"/>
                  <a:gd name="T33" fmla="*/ 168 h 225"/>
                  <a:gd name="T34" fmla="*/ 184 w 229"/>
                  <a:gd name="T35" fmla="*/ 175 h 225"/>
                  <a:gd name="T36" fmla="*/ 178 w 229"/>
                  <a:gd name="T37" fmla="*/ 178 h 225"/>
                  <a:gd name="T38" fmla="*/ 146 w 229"/>
                  <a:gd name="T39" fmla="*/ 153 h 225"/>
                  <a:gd name="T40" fmla="*/ 171 w 229"/>
                  <a:gd name="T41" fmla="*/ 186 h 225"/>
                  <a:gd name="T42" fmla="*/ 167 w 229"/>
                  <a:gd name="T43" fmla="*/ 193 h 225"/>
                  <a:gd name="T44" fmla="*/ 160 w 229"/>
                  <a:gd name="T45" fmla="*/ 196 h 225"/>
                  <a:gd name="T46" fmla="*/ 127 w 229"/>
                  <a:gd name="T47" fmla="*/ 171 h 225"/>
                  <a:gd name="T48" fmla="*/ 153 w 229"/>
                  <a:gd name="T49" fmla="*/ 204 h 225"/>
                  <a:gd name="T50" fmla="*/ 148 w 229"/>
                  <a:gd name="T51" fmla="*/ 211 h 225"/>
                  <a:gd name="T52" fmla="*/ 132 w 229"/>
                  <a:gd name="T53" fmla="*/ 211 h 225"/>
                  <a:gd name="T54" fmla="*/ 118 w 229"/>
                  <a:gd name="T55" fmla="*/ 198 h 225"/>
                  <a:gd name="T56" fmla="*/ 118 w 229"/>
                  <a:gd name="T57" fmla="*/ 181 h 225"/>
                  <a:gd name="T58" fmla="*/ 103 w 229"/>
                  <a:gd name="T59" fmla="*/ 178 h 225"/>
                  <a:gd name="T60" fmla="*/ 99 w 229"/>
                  <a:gd name="T61" fmla="*/ 163 h 225"/>
                  <a:gd name="T62" fmla="*/ 84 w 229"/>
                  <a:gd name="T63" fmla="*/ 147 h 225"/>
                  <a:gd name="T64" fmla="*/ 68 w 229"/>
                  <a:gd name="T65" fmla="*/ 144 h 225"/>
                  <a:gd name="T66" fmla="*/ 65 w 229"/>
                  <a:gd name="T67" fmla="*/ 128 h 225"/>
                  <a:gd name="T68" fmla="*/ 46 w 229"/>
                  <a:gd name="T69" fmla="*/ 131 h 225"/>
                  <a:gd name="T70" fmla="*/ 10 w 229"/>
                  <a:gd name="T71" fmla="*/ 72 h 225"/>
                  <a:gd name="T72" fmla="*/ 13 w 229"/>
                  <a:gd name="T73" fmla="*/ 112 h 225"/>
                  <a:gd name="T74" fmla="*/ 30 w 229"/>
                  <a:gd name="T75" fmla="*/ 147 h 225"/>
                  <a:gd name="T76" fmla="*/ 32 w 229"/>
                  <a:gd name="T77" fmla="*/ 165 h 225"/>
                  <a:gd name="T78" fmla="*/ 47 w 229"/>
                  <a:gd name="T79" fmla="*/ 181 h 225"/>
                  <a:gd name="T80" fmla="*/ 63 w 229"/>
                  <a:gd name="T81" fmla="*/ 184 h 225"/>
                  <a:gd name="T82" fmla="*/ 66 w 229"/>
                  <a:gd name="T83" fmla="*/ 199 h 225"/>
                  <a:gd name="T84" fmla="*/ 82 w 229"/>
                  <a:gd name="T85" fmla="*/ 215 h 225"/>
                  <a:gd name="T86" fmla="*/ 99 w 229"/>
                  <a:gd name="T87" fmla="*/ 216 h 225"/>
                  <a:gd name="T88" fmla="*/ 125 w 229"/>
                  <a:gd name="T89" fmla="*/ 219 h 225"/>
                  <a:gd name="T90" fmla="*/ 156 w 229"/>
                  <a:gd name="T91" fmla="*/ 219 h 225"/>
                  <a:gd name="T92" fmla="*/ 163 w 229"/>
                  <a:gd name="T93" fmla="*/ 207 h 225"/>
                  <a:gd name="T94" fmla="*/ 176 w 229"/>
                  <a:gd name="T95" fmla="*/ 199 h 225"/>
                  <a:gd name="T96" fmla="*/ 192 w 229"/>
                  <a:gd name="T97" fmla="*/ 183 h 225"/>
                  <a:gd name="T98" fmla="*/ 200 w 229"/>
                  <a:gd name="T99" fmla="*/ 170 h 225"/>
                  <a:gd name="T100" fmla="*/ 212 w 229"/>
                  <a:gd name="T101" fmla="*/ 163 h 225"/>
                  <a:gd name="T102" fmla="*/ 212 w 229"/>
                  <a:gd name="T103" fmla="*/ 131 h 225"/>
                  <a:gd name="T104" fmla="*/ 205 w 229"/>
                  <a:gd name="T105" fmla="*/ 124 h 225"/>
                  <a:gd name="T106" fmla="*/ 161 w 229"/>
                  <a:gd name="T107" fmla="*/ 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9" h="225">
                    <a:moveTo>
                      <a:pt x="161" y="8"/>
                    </a:moveTo>
                    <a:cubicBezTo>
                      <a:pt x="162" y="8"/>
                      <a:pt x="162" y="8"/>
                      <a:pt x="163" y="8"/>
                    </a:cubicBezTo>
                    <a:cubicBezTo>
                      <a:pt x="162" y="8"/>
                      <a:pt x="162" y="8"/>
                      <a:pt x="161" y="8"/>
                    </a:cubicBezTo>
                    <a:cubicBezTo>
                      <a:pt x="161" y="8"/>
                      <a:pt x="161" y="8"/>
                      <a:pt x="161" y="8"/>
                    </a:cubicBezTo>
                    <a:cubicBezTo>
                      <a:pt x="160" y="8"/>
                      <a:pt x="160" y="8"/>
                      <a:pt x="160" y="8"/>
                    </a:cubicBezTo>
                    <a:cubicBezTo>
                      <a:pt x="158" y="8"/>
                      <a:pt x="155" y="9"/>
                      <a:pt x="152" y="10"/>
                    </a:cubicBezTo>
                    <a:cubicBezTo>
                      <a:pt x="132" y="14"/>
                      <a:pt x="132" y="14"/>
                      <a:pt x="132" y="14"/>
                    </a:cubicBezTo>
                    <a:cubicBezTo>
                      <a:pt x="129" y="15"/>
                      <a:pt x="125" y="17"/>
                      <a:pt x="122" y="19"/>
                    </a:cubicBezTo>
                    <a:cubicBezTo>
                      <a:pt x="121" y="19"/>
                      <a:pt x="121" y="18"/>
                      <a:pt x="120" y="18"/>
                    </a:cubicBezTo>
                    <a:cubicBezTo>
                      <a:pt x="109" y="9"/>
                      <a:pt x="95" y="3"/>
                      <a:pt x="81" y="0"/>
                    </a:cubicBezTo>
                    <a:cubicBezTo>
                      <a:pt x="71" y="11"/>
                      <a:pt x="71" y="11"/>
                      <a:pt x="71" y="11"/>
                    </a:cubicBezTo>
                    <a:cubicBezTo>
                      <a:pt x="86" y="11"/>
                      <a:pt x="102" y="17"/>
                      <a:pt x="113" y="26"/>
                    </a:cubicBezTo>
                    <a:cubicBezTo>
                      <a:pt x="113" y="27"/>
                      <a:pt x="113" y="27"/>
                      <a:pt x="113" y="27"/>
                    </a:cubicBezTo>
                    <a:cubicBezTo>
                      <a:pt x="55" y="85"/>
                      <a:pt x="55" y="85"/>
                      <a:pt x="55" y="85"/>
                    </a:cubicBezTo>
                    <a:cubicBezTo>
                      <a:pt x="49" y="92"/>
                      <a:pt x="51" y="99"/>
                      <a:pt x="55" y="103"/>
                    </a:cubicBezTo>
                    <a:cubicBezTo>
                      <a:pt x="56" y="104"/>
                      <a:pt x="58" y="105"/>
                      <a:pt x="59" y="105"/>
                    </a:cubicBezTo>
                    <a:cubicBezTo>
                      <a:pt x="61" y="106"/>
                      <a:pt x="63" y="106"/>
                      <a:pt x="65" y="106"/>
                    </a:cubicBezTo>
                    <a:cubicBezTo>
                      <a:pt x="72" y="105"/>
                      <a:pt x="78" y="101"/>
                      <a:pt x="83" y="97"/>
                    </a:cubicBezTo>
                    <a:cubicBezTo>
                      <a:pt x="88" y="93"/>
                      <a:pt x="93" y="90"/>
                      <a:pt x="98" y="86"/>
                    </a:cubicBezTo>
                    <a:cubicBezTo>
                      <a:pt x="99" y="85"/>
                      <a:pt x="99" y="85"/>
                      <a:pt x="100" y="84"/>
                    </a:cubicBezTo>
                    <a:cubicBezTo>
                      <a:pt x="104" y="81"/>
                      <a:pt x="111" y="77"/>
                      <a:pt x="116" y="77"/>
                    </a:cubicBezTo>
                    <a:cubicBezTo>
                      <a:pt x="140" y="76"/>
                      <a:pt x="140" y="76"/>
                      <a:pt x="140" y="76"/>
                    </a:cubicBezTo>
                    <a:cubicBezTo>
                      <a:pt x="140" y="76"/>
                      <a:pt x="141" y="76"/>
                      <a:pt x="141" y="76"/>
                    </a:cubicBezTo>
                    <a:cubicBezTo>
                      <a:pt x="193" y="128"/>
                      <a:pt x="193" y="128"/>
                      <a:pt x="193" y="128"/>
                    </a:cubicBezTo>
                    <a:cubicBezTo>
                      <a:pt x="196" y="132"/>
                      <a:pt x="200" y="135"/>
                      <a:pt x="204" y="139"/>
                    </a:cubicBezTo>
                    <a:cubicBezTo>
                      <a:pt x="206" y="141"/>
                      <a:pt x="207" y="144"/>
                      <a:pt x="207" y="147"/>
                    </a:cubicBezTo>
                    <a:cubicBezTo>
                      <a:pt x="207" y="150"/>
                      <a:pt x="206" y="153"/>
                      <a:pt x="204" y="155"/>
                    </a:cubicBezTo>
                    <a:cubicBezTo>
                      <a:pt x="203" y="156"/>
                      <a:pt x="203" y="156"/>
                      <a:pt x="203" y="156"/>
                    </a:cubicBezTo>
                    <a:cubicBezTo>
                      <a:pt x="201" y="158"/>
                      <a:pt x="199" y="159"/>
                      <a:pt x="197" y="159"/>
                    </a:cubicBezTo>
                    <a:cubicBezTo>
                      <a:pt x="197" y="159"/>
                      <a:pt x="197" y="159"/>
                      <a:pt x="196" y="159"/>
                    </a:cubicBezTo>
                    <a:cubicBezTo>
                      <a:pt x="172" y="135"/>
                      <a:pt x="172" y="135"/>
                      <a:pt x="172" y="135"/>
                    </a:cubicBezTo>
                    <a:cubicBezTo>
                      <a:pt x="169" y="132"/>
                      <a:pt x="166" y="132"/>
                      <a:pt x="164" y="135"/>
                    </a:cubicBezTo>
                    <a:cubicBezTo>
                      <a:pt x="162" y="137"/>
                      <a:pt x="162" y="140"/>
                      <a:pt x="164" y="143"/>
                    </a:cubicBezTo>
                    <a:cubicBezTo>
                      <a:pt x="189" y="168"/>
                      <a:pt x="189" y="168"/>
                      <a:pt x="189" y="168"/>
                    </a:cubicBezTo>
                    <a:cubicBezTo>
                      <a:pt x="188" y="170"/>
                      <a:pt x="187" y="172"/>
                      <a:pt x="186" y="173"/>
                    </a:cubicBezTo>
                    <a:cubicBezTo>
                      <a:pt x="184" y="175"/>
                      <a:pt x="184" y="175"/>
                      <a:pt x="184" y="175"/>
                    </a:cubicBezTo>
                    <a:cubicBezTo>
                      <a:pt x="183" y="176"/>
                      <a:pt x="181" y="177"/>
                      <a:pt x="179" y="178"/>
                    </a:cubicBezTo>
                    <a:cubicBezTo>
                      <a:pt x="179" y="178"/>
                      <a:pt x="179" y="178"/>
                      <a:pt x="178" y="178"/>
                    </a:cubicBezTo>
                    <a:cubicBezTo>
                      <a:pt x="153" y="153"/>
                      <a:pt x="153" y="153"/>
                      <a:pt x="153" y="153"/>
                    </a:cubicBezTo>
                    <a:cubicBezTo>
                      <a:pt x="151" y="151"/>
                      <a:pt x="148" y="151"/>
                      <a:pt x="146" y="153"/>
                    </a:cubicBezTo>
                    <a:cubicBezTo>
                      <a:pt x="143" y="155"/>
                      <a:pt x="143" y="159"/>
                      <a:pt x="146" y="161"/>
                    </a:cubicBezTo>
                    <a:cubicBezTo>
                      <a:pt x="171" y="186"/>
                      <a:pt x="171" y="186"/>
                      <a:pt x="171" y="186"/>
                    </a:cubicBezTo>
                    <a:cubicBezTo>
                      <a:pt x="170" y="188"/>
                      <a:pt x="169" y="190"/>
                      <a:pt x="168" y="192"/>
                    </a:cubicBezTo>
                    <a:cubicBezTo>
                      <a:pt x="167" y="193"/>
                      <a:pt x="167" y="193"/>
                      <a:pt x="167" y="193"/>
                    </a:cubicBezTo>
                    <a:cubicBezTo>
                      <a:pt x="165" y="195"/>
                      <a:pt x="163" y="196"/>
                      <a:pt x="161" y="196"/>
                    </a:cubicBezTo>
                    <a:cubicBezTo>
                      <a:pt x="161" y="196"/>
                      <a:pt x="161" y="196"/>
                      <a:pt x="160" y="196"/>
                    </a:cubicBezTo>
                    <a:cubicBezTo>
                      <a:pt x="135" y="171"/>
                      <a:pt x="135" y="171"/>
                      <a:pt x="135" y="171"/>
                    </a:cubicBezTo>
                    <a:cubicBezTo>
                      <a:pt x="133" y="169"/>
                      <a:pt x="130" y="169"/>
                      <a:pt x="127" y="171"/>
                    </a:cubicBezTo>
                    <a:cubicBezTo>
                      <a:pt x="125" y="173"/>
                      <a:pt x="125" y="177"/>
                      <a:pt x="127" y="179"/>
                    </a:cubicBezTo>
                    <a:cubicBezTo>
                      <a:pt x="153" y="204"/>
                      <a:pt x="153" y="204"/>
                      <a:pt x="153" y="204"/>
                    </a:cubicBezTo>
                    <a:cubicBezTo>
                      <a:pt x="152" y="206"/>
                      <a:pt x="151" y="208"/>
                      <a:pt x="150" y="209"/>
                    </a:cubicBezTo>
                    <a:cubicBezTo>
                      <a:pt x="148" y="211"/>
                      <a:pt x="148" y="211"/>
                      <a:pt x="148" y="211"/>
                    </a:cubicBezTo>
                    <a:cubicBezTo>
                      <a:pt x="146" y="213"/>
                      <a:pt x="143" y="214"/>
                      <a:pt x="140" y="214"/>
                    </a:cubicBezTo>
                    <a:cubicBezTo>
                      <a:pt x="137" y="214"/>
                      <a:pt x="135" y="213"/>
                      <a:pt x="132" y="211"/>
                    </a:cubicBezTo>
                    <a:cubicBezTo>
                      <a:pt x="132" y="211"/>
                      <a:pt x="132" y="210"/>
                      <a:pt x="132" y="210"/>
                    </a:cubicBezTo>
                    <a:cubicBezTo>
                      <a:pt x="128" y="206"/>
                      <a:pt x="123" y="202"/>
                      <a:pt x="118" y="198"/>
                    </a:cubicBezTo>
                    <a:cubicBezTo>
                      <a:pt x="118" y="197"/>
                      <a:pt x="118" y="197"/>
                      <a:pt x="118" y="197"/>
                    </a:cubicBezTo>
                    <a:cubicBezTo>
                      <a:pt x="123" y="193"/>
                      <a:pt x="123" y="186"/>
                      <a:pt x="118" y="181"/>
                    </a:cubicBezTo>
                    <a:cubicBezTo>
                      <a:pt x="117" y="180"/>
                      <a:pt x="117" y="180"/>
                      <a:pt x="117" y="180"/>
                    </a:cubicBezTo>
                    <a:cubicBezTo>
                      <a:pt x="113" y="176"/>
                      <a:pt x="107" y="175"/>
                      <a:pt x="103" y="178"/>
                    </a:cubicBezTo>
                    <a:cubicBezTo>
                      <a:pt x="105" y="174"/>
                      <a:pt x="105" y="168"/>
                      <a:pt x="101" y="164"/>
                    </a:cubicBezTo>
                    <a:cubicBezTo>
                      <a:pt x="99" y="163"/>
                      <a:pt x="99" y="163"/>
                      <a:pt x="99" y="163"/>
                    </a:cubicBezTo>
                    <a:cubicBezTo>
                      <a:pt x="96" y="159"/>
                      <a:pt x="90" y="159"/>
                      <a:pt x="86" y="161"/>
                    </a:cubicBezTo>
                    <a:cubicBezTo>
                      <a:pt x="88" y="157"/>
                      <a:pt x="88" y="151"/>
                      <a:pt x="84" y="147"/>
                    </a:cubicBezTo>
                    <a:cubicBezTo>
                      <a:pt x="83" y="145"/>
                      <a:pt x="83" y="145"/>
                      <a:pt x="83" y="145"/>
                    </a:cubicBezTo>
                    <a:cubicBezTo>
                      <a:pt x="79" y="142"/>
                      <a:pt x="73" y="141"/>
                      <a:pt x="68" y="144"/>
                    </a:cubicBezTo>
                    <a:cubicBezTo>
                      <a:pt x="71" y="139"/>
                      <a:pt x="71" y="134"/>
                      <a:pt x="67" y="130"/>
                    </a:cubicBezTo>
                    <a:cubicBezTo>
                      <a:pt x="65" y="128"/>
                      <a:pt x="65" y="128"/>
                      <a:pt x="65" y="128"/>
                    </a:cubicBezTo>
                    <a:cubicBezTo>
                      <a:pt x="61" y="124"/>
                      <a:pt x="54" y="124"/>
                      <a:pt x="49" y="128"/>
                    </a:cubicBezTo>
                    <a:cubicBezTo>
                      <a:pt x="46" y="131"/>
                      <a:pt x="46" y="131"/>
                      <a:pt x="46" y="131"/>
                    </a:cubicBezTo>
                    <a:cubicBezTo>
                      <a:pt x="34" y="119"/>
                      <a:pt x="25" y="110"/>
                      <a:pt x="22" y="106"/>
                    </a:cubicBezTo>
                    <a:cubicBezTo>
                      <a:pt x="15" y="94"/>
                      <a:pt x="11" y="83"/>
                      <a:pt x="10" y="72"/>
                    </a:cubicBezTo>
                    <a:cubicBezTo>
                      <a:pt x="0" y="82"/>
                      <a:pt x="0" y="82"/>
                      <a:pt x="0" y="82"/>
                    </a:cubicBezTo>
                    <a:cubicBezTo>
                      <a:pt x="2" y="92"/>
                      <a:pt x="6" y="102"/>
                      <a:pt x="13" y="112"/>
                    </a:cubicBezTo>
                    <a:cubicBezTo>
                      <a:pt x="16" y="117"/>
                      <a:pt x="26" y="127"/>
                      <a:pt x="38" y="139"/>
                    </a:cubicBezTo>
                    <a:cubicBezTo>
                      <a:pt x="30" y="147"/>
                      <a:pt x="30" y="147"/>
                      <a:pt x="30" y="147"/>
                    </a:cubicBezTo>
                    <a:cubicBezTo>
                      <a:pt x="26" y="152"/>
                      <a:pt x="26" y="159"/>
                      <a:pt x="30" y="163"/>
                    </a:cubicBezTo>
                    <a:cubicBezTo>
                      <a:pt x="32" y="165"/>
                      <a:pt x="32" y="165"/>
                      <a:pt x="32" y="165"/>
                    </a:cubicBezTo>
                    <a:cubicBezTo>
                      <a:pt x="36" y="169"/>
                      <a:pt x="41" y="169"/>
                      <a:pt x="46" y="166"/>
                    </a:cubicBezTo>
                    <a:cubicBezTo>
                      <a:pt x="43" y="171"/>
                      <a:pt x="44" y="177"/>
                      <a:pt x="47" y="181"/>
                    </a:cubicBezTo>
                    <a:cubicBezTo>
                      <a:pt x="49" y="182"/>
                      <a:pt x="49" y="182"/>
                      <a:pt x="49" y="182"/>
                    </a:cubicBezTo>
                    <a:cubicBezTo>
                      <a:pt x="53" y="186"/>
                      <a:pt x="58" y="186"/>
                      <a:pt x="63" y="184"/>
                    </a:cubicBezTo>
                    <a:cubicBezTo>
                      <a:pt x="60" y="188"/>
                      <a:pt x="60" y="194"/>
                      <a:pt x="64" y="198"/>
                    </a:cubicBezTo>
                    <a:cubicBezTo>
                      <a:pt x="66" y="199"/>
                      <a:pt x="66" y="199"/>
                      <a:pt x="66" y="199"/>
                    </a:cubicBezTo>
                    <a:cubicBezTo>
                      <a:pt x="70" y="203"/>
                      <a:pt x="76" y="204"/>
                      <a:pt x="80" y="201"/>
                    </a:cubicBezTo>
                    <a:cubicBezTo>
                      <a:pt x="78" y="205"/>
                      <a:pt x="78" y="211"/>
                      <a:pt x="82" y="215"/>
                    </a:cubicBezTo>
                    <a:cubicBezTo>
                      <a:pt x="83" y="216"/>
                      <a:pt x="83" y="216"/>
                      <a:pt x="83" y="216"/>
                    </a:cubicBezTo>
                    <a:cubicBezTo>
                      <a:pt x="88" y="221"/>
                      <a:pt x="95" y="221"/>
                      <a:pt x="99" y="216"/>
                    </a:cubicBezTo>
                    <a:cubicBezTo>
                      <a:pt x="110" y="206"/>
                      <a:pt x="110" y="206"/>
                      <a:pt x="110" y="206"/>
                    </a:cubicBezTo>
                    <a:cubicBezTo>
                      <a:pt x="118" y="213"/>
                      <a:pt x="123" y="218"/>
                      <a:pt x="125" y="219"/>
                    </a:cubicBezTo>
                    <a:cubicBezTo>
                      <a:pt x="129" y="223"/>
                      <a:pt x="134" y="225"/>
                      <a:pt x="140" y="225"/>
                    </a:cubicBezTo>
                    <a:cubicBezTo>
                      <a:pt x="146" y="225"/>
                      <a:pt x="152" y="223"/>
                      <a:pt x="156" y="219"/>
                    </a:cubicBezTo>
                    <a:cubicBezTo>
                      <a:pt x="157" y="217"/>
                      <a:pt x="157" y="217"/>
                      <a:pt x="157" y="217"/>
                    </a:cubicBezTo>
                    <a:cubicBezTo>
                      <a:pt x="160" y="214"/>
                      <a:pt x="162" y="211"/>
                      <a:pt x="163" y="207"/>
                    </a:cubicBezTo>
                    <a:cubicBezTo>
                      <a:pt x="168" y="206"/>
                      <a:pt x="171" y="204"/>
                      <a:pt x="174" y="201"/>
                    </a:cubicBezTo>
                    <a:cubicBezTo>
                      <a:pt x="176" y="199"/>
                      <a:pt x="176" y="199"/>
                      <a:pt x="176" y="199"/>
                    </a:cubicBezTo>
                    <a:cubicBezTo>
                      <a:pt x="179" y="196"/>
                      <a:pt x="181" y="193"/>
                      <a:pt x="182" y="188"/>
                    </a:cubicBezTo>
                    <a:cubicBezTo>
                      <a:pt x="186" y="187"/>
                      <a:pt x="189" y="185"/>
                      <a:pt x="192" y="183"/>
                    </a:cubicBezTo>
                    <a:cubicBezTo>
                      <a:pt x="194" y="181"/>
                      <a:pt x="194" y="181"/>
                      <a:pt x="194" y="181"/>
                    </a:cubicBezTo>
                    <a:cubicBezTo>
                      <a:pt x="197" y="178"/>
                      <a:pt x="199" y="174"/>
                      <a:pt x="200" y="170"/>
                    </a:cubicBezTo>
                    <a:cubicBezTo>
                      <a:pt x="204" y="169"/>
                      <a:pt x="208" y="167"/>
                      <a:pt x="211" y="164"/>
                    </a:cubicBezTo>
                    <a:cubicBezTo>
                      <a:pt x="212" y="163"/>
                      <a:pt x="212" y="163"/>
                      <a:pt x="212" y="163"/>
                    </a:cubicBezTo>
                    <a:cubicBezTo>
                      <a:pt x="216" y="159"/>
                      <a:pt x="219" y="153"/>
                      <a:pt x="219" y="147"/>
                    </a:cubicBezTo>
                    <a:cubicBezTo>
                      <a:pt x="219" y="141"/>
                      <a:pt x="216" y="135"/>
                      <a:pt x="212" y="131"/>
                    </a:cubicBezTo>
                    <a:cubicBezTo>
                      <a:pt x="211" y="130"/>
                      <a:pt x="209" y="129"/>
                      <a:pt x="208" y="128"/>
                    </a:cubicBezTo>
                    <a:cubicBezTo>
                      <a:pt x="207" y="126"/>
                      <a:pt x="206" y="125"/>
                      <a:pt x="205" y="124"/>
                    </a:cubicBezTo>
                    <a:cubicBezTo>
                      <a:pt x="212" y="116"/>
                      <a:pt x="226" y="97"/>
                      <a:pt x="229" y="75"/>
                    </a:cubicBezTo>
                    <a:lnTo>
                      <a:pt x="16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56"/>
              <p:cNvSpPr>
                <a:spLocks/>
              </p:cNvSpPr>
              <p:nvPr/>
            </p:nvSpPr>
            <p:spPr bwMode="auto">
              <a:xfrm>
                <a:off x="4706938" y="2170113"/>
                <a:ext cx="420687" cy="423862"/>
              </a:xfrm>
              <a:custGeom>
                <a:avLst/>
                <a:gdLst>
                  <a:gd name="T0" fmla="*/ 128 w 130"/>
                  <a:gd name="T1" fmla="*/ 84 h 131"/>
                  <a:gd name="T2" fmla="*/ 46 w 130"/>
                  <a:gd name="T3" fmla="*/ 3 h 131"/>
                  <a:gd name="T4" fmla="*/ 37 w 130"/>
                  <a:gd name="T5" fmla="*/ 3 h 131"/>
                  <a:gd name="T6" fmla="*/ 2 w 130"/>
                  <a:gd name="T7" fmla="*/ 38 h 131"/>
                  <a:gd name="T8" fmla="*/ 2 w 130"/>
                  <a:gd name="T9" fmla="*/ 47 h 131"/>
                  <a:gd name="T10" fmla="*/ 3 w 130"/>
                  <a:gd name="T11" fmla="*/ 47 h 131"/>
                  <a:gd name="T12" fmla="*/ 17 w 130"/>
                  <a:gd name="T13" fmla="*/ 62 h 131"/>
                  <a:gd name="T14" fmla="*/ 71 w 130"/>
                  <a:gd name="T15" fmla="*/ 116 h 131"/>
                  <a:gd name="T16" fmla="*/ 84 w 130"/>
                  <a:gd name="T17" fmla="*/ 128 h 131"/>
                  <a:gd name="T18" fmla="*/ 93 w 130"/>
                  <a:gd name="T19" fmla="*/ 128 h 131"/>
                  <a:gd name="T20" fmla="*/ 128 w 130"/>
                  <a:gd name="T21" fmla="*/ 93 h 131"/>
                  <a:gd name="T22" fmla="*/ 128 w 130"/>
                  <a:gd name="T23" fmla="*/ 8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31">
                    <a:moveTo>
                      <a:pt x="128" y="84"/>
                    </a:moveTo>
                    <a:cubicBezTo>
                      <a:pt x="46" y="3"/>
                      <a:pt x="46" y="3"/>
                      <a:pt x="46" y="3"/>
                    </a:cubicBezTo>
                    <a:cubicBezTo>
                      <a:pt x="44" y="0"/>
                      <a:pt x="40" y="0"/>
                      <a:pt x="37" y="3"/>
                    </a:cubicBezTo>
                    <a:cubicBezTo>
                      <a:pt x="2" y="38"/>
                      <a:pt x="2" y="38"/>
                      <a:pt x="2" y="38"/>
                    </a:cubicBezTo>
                    <a:cubicBezTo>
                      <a:pt x="0" y="40"/>
                      <a:pt x="0" y="44"/>
                      <a:pt x="2" y="47"/>
                    </a:cubicBezTo>
                    <a:cubicBezTo>
                      <a:pt x="3" y="47"/>
                      <a:pt x="3" y="47"/>
                      <a:pt x="3" y="47"/>
                    </a:cubicBezTo>
                    <a:cubicBezTo>
                      <a:pt x="17" y="62"/>
                      <a:pt x="17" y="62"/>
                      <a:pt x="17" y="62"/>
                    </a:cubicBezTo>
                    <a:cubicBezTo>
                      <a:pt x="71" y="116"/>
                      <a:pt x="71" y="116"/>
                      <a:pt x="71" y="116"/>
                    </a:cubicBezTo>
                    <a:cubicBezTo>
                      <a:pt x="84" y="128"/>
                      <a:pt x="84" y="128"/>
                      <a:pt x="84" y="128"/>
                    </a:cubicBezTo>
                    <a:cubicBezTo>
                      <a:pt x="86" y="131"/>
                      <a:pt x="90" y="131"/>
                      <a:pt x="93" y="128"/>
                    </a:cubicBezTo>
                    <a:cubicBezTo>
                      <a:pt x="128" y="93"/>
                      <a:pt x="128" y="93"/>
                      <a:pt x="128" y="93"/>
                    </a:cubicBezTo>
                    <a:cubicBezTo>
                      <a:pt x="130" y="91"/>
                      <a:pt x="130" y="87"/>
                      <a:pt x="12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57"/>
              <p:cNvSpPr>
                <a:spLocks/>
              </p:cNvSpPr>
              <p:nvPr/>
            </p:nvSpPr>
            <p:spPr bwMode="auto">
              <a:xfrm>
                <a:off x="4027488" y="2170113"/>
                <a:ext cx="420687" cy="423862"/>
              </a:xfrm>
              <a:custGeom>
                <a:avLst/>
                <a:gdLst>
                  <a:gd name="T0" fmla="*/ 109 w 130"/>
                  <a:gd name="T1" fmla="*/ 66 h 131"/>
                  <a:gd name="T2" fmla="*/ 123 w 130"/>
                  <a:gd name="T3" fmla="*/ 52 h 131"/>
                  <a:gd name="T4" fmla="*/ 128 w 130"/>
                  <a:gd name="T5" fmla="*/ 47 h 131"/>
                  <a:gd name="T6" fmla="*/ 128 w 130"/>
                  <a:gd name="T7" fmla="*/ 38 h 131"/>
                  <a:gd name="T8" fmla="*/ 94 w 130"/>
                  <a:gd name="T9" fmla="*/ 4 h 131"/>
                  <a:gd name="T10" fmla="*/ 93 w 130"/>
                  <a:gd name="T11" fmla="*/ 3 h 131"/>
                  <a:gd name="T12" fmla="*/ 84 w 130"/>
                  <a:gd name="T13" fmla="*/ 3 h 131"/>
                  <a:gd name="T14" fmla="*/ 2 w 130"/>
                  <a:gd name="T15" fmla="*/ 84 h 131"/>
                  <a:gd name="T16" fmla="*/ 2 w 130"/>
                  <a:gd name="T17" fmla="*/ 93 h 131"/>
                  <a:gd name="T18" fmla="*/ 4 w 130"/>
                  <a:gd name="T19" fmla="*/ 95 h 131"/>
                  <a:gd name="T20" fmla="*/ 37 w 130"/>
                  <a:gd name="T21" fmla="*/ 128 h 131"/>
                  <a:gd name="T22" fmla="*/ 46 w 130"/>
                  <a:gd name="T23" fmla="*/ 128 h 131"/>
                  <a:gd name="T24" fmla="*/ 51 w 130"/>
                  <a:gd name="T25" fmla="*/ 123 h 131"/>
                  <a:gd name="T26" fmla="*/ 69 w 130"/>
                  <a:gd name="T27" fmla="*/ 106 h 131"/>
                  <a:gd name="T28" fmla="*/ 109 w 130"/>
                  <a:gd name="T29" fmla="*/ 6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109" y="66"/>
                    </a:moveTo>
                    <a:cubicBezTo>
                      <a:pt x="123" y="52"/>
                      <a:pt x="123" y="52"/>
                      <a:pt x="123" y="52"/>
                    </a:cubicBezTo>
                    <a:cubicBezTo>
                      <a:pt x="128" y="47"/>
                      <a:pt x="128" y="47"/>
                      <a:pt x="128" y="47"/>
                    </a:cubicBezTo>
                    <a:cubicBezTo>
                      <a:pt x="130" y="44"/>
                      <a:pt x="130" y="40"/>
                      <a:pt x="128" y="38"/>
                    </a:cubicBezTo>
                    <a:cubicBezTo>
                      <a:pt x="94" y="4"/>
                      <a:pt x="94" y="4"/>
                      <a:pt x="94" y="4"/>
                    </a:cubicBezTo>
                    <a:cubicBezTo>
                      <a:pt x="93" y="3"/>
                      <a:pt x="93" y="3"/>
                      <a:pt x="93" y="3"/>
                    </a:cubicBezTo>
                    <a:cubicBezTo>
                      <a:pt x="90" y="0"/>
                      <a:pt x="86" y="0"/>
                      <a:pt x="84" y="3"/>
                    </a:cubicBezTo>
                    <a:cubicBezTo>
                      <a:pt x="2" y="84"/>
                      <a:pt x="2" y="84"/>
                      <a:pt x="2" y="84"/>
                    </a:cubicBezTo>
                    <a:cubicBezTo>
                      <a:pt x="0" y="87"/>
                      <a:pt x="0" y="91"/>
                      <a:pt x="2" y="93"/>
                    </a:cubicBezTo>
                    <a:cubicBezTo>
                      <a:pt x="4" y="95"/>
                      <a:pt x="4" y="95"/>
                      <a:pt x="4" y="95"/>
                    </a:cubicBezTo>
                    <a:cubicBezTo>
                      <a:pt x="37" y="128"/>
                      <a:pt x="37" y="128"/>
                      <a:pt x="37" y="128"/>
                    </a:cubicBezTo>
                    <a:cubicBezTo>
                      <a:pt x="40" y="131"/>
                      <a:pt x="44" y="131"/>
                      <a:pt x="46" y="128"/>
                    </a:cubicBezTo>
                    <a:cubicBezTo>
                      <a:pt x="51" y="123"/>
                      <a:pt x="51" y="123"/>
                      <a:pt x="51" y="123"/>
                    </a:cubicBezTo>
                    <a:cubicBezTo>
                      <a:pt x="69" y="106"/>
                      <a:pt x="69" y="106"/>
                      <a:pt x="69" y="106"/>
                    </a:cubicBezTo>
                    <a:lnTo>
                      <a:pt x="10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2903951" y="1725055"/>
              <a:ext cx="921967" cy="642872"/>
              <a:chOff x="2178050" y="681038"/>
              <a:chExt cx="1227138" cy="855662"/>
            </a:xfrm>
            <a:solidFill>
              <a:schemeClr val="bg1"/>
            </a:solidFill>
          </p:grpSpPr>
          <p:sp>
            <p:nvSpPr>
              <p:cNvPr id="39" name="Freeform 16"/>
              <p:cNvSpPr>
                <a:spLocks/>
              </p:cNvSpPr>
              <p:nvPr/>
            </p:nvSpPr>
            <p:spPr bwMode="auto">
              <a:xfrm>
                <a:off x="2586038" y="681038"/>
                <a:ext cx="819150" cy="695325"/>
              </a:xfrm>
              <a:custGeom>
                <a:avLst/>
                <a:gdLst>
                  <a:gd name="T0" fmla="*/ 279 w 310"/>
                  <a:gd name="T1" fmla="*/ 0 h 263"/>
                  <a:gd name="T2" fmla="*/ 3 w 310"/>
                  <a:gd name="T3" fmla="*/ 0 h 263"/>
                  <a:gd name="T4" fmla="*/ 0 w 310"/>
                  <a:gd name="T5" fmla="*/ 0 h 263"/>
                  <a:gd name="T6" fmla="*/ 32 w 310"/>
                  <a:gd name="T7" fmla="*/ 26 h 263"/>
                  <a:gd name="T8" fmla="*/ 279 w 310"/>
                  <a:gd name="T9" fmla="*/ 26 h 263"/>
                  <a:gd name="T10" fmla="*/ 284 w 310"/>
                  <a:gd name="T11" fmla="*/ 31 h 263"/>
                  <a:gd name="T12" fmla="*/ 284 w 310"/>
                  <a:gd name="T13" fmla="*/ 232 h 263"/>
                  <a:gd name="T14" fmla="*/ 279 w 310"/>
                  <a:gd name="T15" fmla="*/ 238 h 263"/>
                  <a:gd name="T16" fmla="*/ 92 w 310"/>
                  <a:gd name="T17" fmla="*/ 238 h 263"/>
                  <a:gd name="T18" fmla="*/ 92 w 310"/>
                  <a:gd name="T19" fmla="*/ 263 h 263"/>
                  <a:gd name="T20" fmla="*/ 279 w 310"/>
                  <a:gd name="T21" fmla="*/ 263 h 263"/>
                  <a:gd name="T22" fmla="*/ 310 w 310"/>
                  <a:gd name="T23" fmla="*/ 232 h 263"/>
                  <a:gd name="T24" fmla="*/ 310 w 310"/>
                  <a:gd name="T25" fmla="*/ 31 h 263"/>
                  <a:gd name="T26" fmla="*/ 279 w 310"/>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63">
                    <a:moveTo>
                      <a:pt x="279" y="0"/>
                    </a:moveTo>
                    <a:cubicBezTo>
                      <a:pt x="3" y="0"/>
                      <a:pt x="3" y="0"/>
                      <a:pt x="3" y="0"/>
                    </a:cubicBezTo>
                    <a:cubicBezTo>
                      <a:pt x="2" y="0"/>
                      <a:pt x="1" y="0"/>
                      <a:pt x="0" y="0"/>
                    </a:cubicBezTo>
                    <a:cubicBezTo>
                      <a:pt x="13" y="7"/>
                      <a:pt x="23" y="15"/>
                      <a:pt x="32" y="26"/>
                    </a:cubicBezTo>
                    <a:cubicBezTo>
                      <a:pt x="279" y="26"/>
                      <a:pt x="279" y="26"/>
                      <a:pt x="279" y="26"/>
                    </a:cubicBezTo>
                    <a:cubicBezTo>
                      <a:pt x="282" y="26"/>
                      <a:pt x="284" y="28"/>
                      <a:pt x="284" y="31"/>
                    </a:cubicBezTo>
                    <a:cubicBezTo>
                      <a:pt x="284" y="232"/>
                      <a:pt x="284" y="232"/>
                      <a:pt x="284" y="232"/>
                    </a:cubicBezTo>
                    <a:cubicBezTo>
                      <a:pt x="284" y="235"/>
                      <a:pt x="282" y="238"/>
                      <a:pt x="279" y="238"/>
                    </a:cubicBezTo>
                    <a:cubicBezTo>
                      <a:pt x="92" y="238"/>
                      <a:pt x="92" y="238"/>
                      <a:pt x="92" y="238"/>
                    </a:cubicBezTo>
                    <a:cubicBezTo>
                      <a:pt x="92" y="263"/>
                      <a:pt x="92" y="263"/>
                      <a:pt x="92" y="263"/>
                    </a:cubicBezTo>
                    <a:cubicBezTo>
                      <a:pt x="279" y="263"/>
                      <a:pt x="279" y="263"/>
                      <a:pt x="279" y="263"/>
                    </a:cubicBezTo>
                    <a:cubicBezTo>
                      <a:pt x="296" y="263"/>
                      <a:pt x="310" y="250"/>
                      <a:pt x="310" y="232"/>
                    </a:cubicBezTo>
                    <a:cubicBezTo>
                      <a:pt x="310" y="31"/>
                      <a:pt x="310" y="31"/>
                      <a:pt x="310" y="31"/>
                    </a:cubicBezTo>
                    <a:cubicBezTo>
                      <a:pt x="310" y="14"/>
                      <a:pt x="296" y="0"/>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7"/>
              <p:cNvSpPr>
                <a:spLocks/>
              </p:cNvSpPr>
              <p:nvPr/>
            </p:nvSpPr>
            <p:spPr bwMode="auto">
              <a:xfrm>
                <a:off x="2820988" y="1431925"/>
                <a:ext cx="401638" cy="104775"/>
              </a:xfrm>
              <a:custGeom>
                <a:avLst/>
                <a:gdLst>
                  <a:gd name="T0" fmla="*/ 136 w 152"/>
                  <a:gd name="T1" fmla="*/ 19 h 40"/>
                  <a:gd name="T2" fmla="*/ 91 w 152"/>
                  <a:gd name="T3" fmla="*/ 19 h 40"/>
                  <a:gd name="T4" fmla="*/ 91 w 152"/>
                  <a:gd name="T5" fmla="*/ 0 h 40"/>
                  <a:gd name="T6" fmla="*/ 13 w 152"/>
                  <a:gd name="T7" fmla="*/ 0 h 40"/>
                  <a:gd name="T8" fmla="*/ 13 w 152"/>
                  <a:gd name="T9" fmla="*/ 19 h 40"/>
                  <a:gd name="T10" fmla="*/ 3 w 152"/>
                  <a:gd name="T11" fmla="*/ 19 h 40"/>
                  <a:gd name="T12" fmla="*/ 3 w 152"/>
                  <a:gd name="T13" fmla="*/ 23 h 40"/>
                  <a:gd name="T14" fmla="*/ 0 w 152"/>
                  <a:gd name="T15" fmla="*/ 40 h 40"/>
                  <a:gd name="T16" fmla="*/ 152 w 152"/>
                  <a:gd name="T17" fmla="*/ 40 h 40"/>
                  <a:gd name="T18" fmla="*/ 152 w 152"/>
                  <a:gd name="T19" fmla="*/ 35 h 40"/>
                  <a:gd name="T20" fmla="*/ 136 w 152"/>
                  <a:gd name="T2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0">
                    <a:moveTo>
                      <a:pt x="136" y="19"/>
                    </a:moveTo>
                    <a:cubicBezTo>
                      <a:pt x="91" y="19"/>
                      <a:pt x="91" y="19"/>
                      <a:pt x="91" y="19"/>
                    </a:cubicBezTo>
                    <a:cubicBezTo>
                      <a:pt x="91" y="0"/>
                      <a:pt x="91" y="0"/>
                      <a:pt x="91" y="0"/>
                    </a:cubicBezTo>
                    <a:cubicBezTo>
                      <a:pt x="13" y="0"/>
                      <a:pt x="13" y="0"/>
                      <a:pt x="13" y="0"/>
                    </a:cubicBezTo>
                    <a:cubicBezTo>
                      <a:pt x="13" y="19"/>
                      <a:pt x="13" y="19"/>
                      <a:pt x="13" y="19"/>
                    </a:cubicBezTo>
                    <a:cubicBezTo>
                      <a:pt x="3" y="19"/>
                      <a:pt x="3" y="19"/>
                      <a:pt x="3" y="19"/>
                    </a:cubicBezTo>
                    <a:cubicBezTo>
                      <a:pt x="3" y="23"/>
                      <a:pt x="3" y="23"/>
                      <a:pt x="3" y="23"/>
                    </a:cubicBezTo>
                    <a:cubicBezTo>
                      <a:pt x="3" y="29"/>
                      <a:pt x="2" y="35"/>
                      <a:pt x="0" y="40"/>
                    </a:cubicBezTo>
                    <a:cubicBezTo>
                      <a:pt x="152" y="40"/>
                      <a:pt x="152" y="40"/>
                      <a:pt x="152" y="40"/>
                    </a:cubicBezTo>
                    <a:cubicBezTo>
                      <a:pt x="152" y="35"/>
                      <a:pt x="152" y="35"/>
                      <a:pt x="152" y="35"/>
                    </a:cubicBezTo>
                    <a:cubicBezTo>
                      <a:pt x="152" y="26"/>
                      <a:pt x="145" y="19"/>
                      <a:pt x="13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8"/>
              <p:cNvSpPr>
                <a:spLocks/>
              </p:cNvSpPr>
              <p:nvPr/>
            </p:nvSpPr>
            <p:spPr bwMode="auto">
              <a:xfrm>
                <a:off x="3019425" y="890588"/>
                <a:ext cx="163513" cy="163512"/>
              </a:xfrm>
              <a:custGeom>
                <a:avLst/>
                <a:gdLst>
                  <a:gd name="T0" fmla="*/ 48 w 62"/>
                  <a:gd name="T1" fmla="*/ 53 h 62"/>
                  <a:gd name="T2" fmla="*/ 61 w 62"/>
                  <a:gd name="T3" fmla="*/ 3 h 62"/>
                  <a:gd name="T4" fmla="*/ 59 w 62"/>
                  <a:gd name="T5" fmla="*/ 1 h 62"/>
                  <a:gd name="T6" fmla="*/ 10 w 62"/>
                  <a:gd name="T7" fmla="*/ 14 h 62"/>
                  <a:gd name="T8" fmla="*/ 9 w 62"/>
                  <a:gd name="T9" fmla="*/ 16 h 62"/>
                  <a:gd name="T10" fmla="*/ 24 w 62"/>
                  <a:gd name="T11" fmla="*/ 24 h 62"/>
                  <a:gd name="T12" fmla="*/ 1 w 62"/>
                  <a:gd name="T13" fmla="*/ 48 h 62"/>
                  <a:gd name="T14" fmla="*/ 1 w 62"/>
                  <a:gd name="T15" fmla="*/ 51 h 62"/>
                  <a:gd name="T16" fmla="*/ 11 w 62"/>
                  <a:gd name="T17" fmla="*/ 61 h 62"/>
                  <a:gd name="T18" fmla="*/ 14 w 62"/>
                  <a:gd name="T19" fmla="*/ 61 h 62"/>
                  <a:gd name="T20" fmla="*/ 38 w 62"/>
                  <a:gd name="T21" fmla="*/ 38 h 62"/>
                  <a:gd name="T22" fmla="*/ 46 w 62"/>
                  <a:gd name="T23" fmla="*/ 53 h 62"/>
                  <a:gd name="T24" fmla="*/ 48 w 62"/>
                  <a:gd name="T2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48" y="53"/>
                    </a:moveTo>
                    <a:cubicBezTo>
                      <a:pt x="61" y="3"/>
                      <a:pt x="61" y="3"/>
                      <a:pt x="61" y="3"/>
                    </a:cubicBezTo>
                    <a:cubicBezTo>
                      <a:pt x="62" y="1"/>
                      <a:pt x="61" y="0"/>
                      <a:pt x="59" y="1"/>
                    </a:cubicBezTo>
                    <a:cubicBezTo>
                      <a:pt x="10" y="14"/>
                      <a:pt x="10" y="14"/>
                      <a:pt x="10" y="14"/>
                    </a:cubicBezTo>
                    <a:cubicBezTo>
                      <a:pt x="8" y="14"/>
                      <a:pt x="8" y="15"/>
                      <a:pt x="9" y="16"/>
                    </a:cubicBezTo>
                    <a:cubicBezTo>
                      <a:pt x="24" y="24"/>
                      <a:pt x="24" y="24"/>
                      <a:pt x="24" y="24"/>
                    </a:cubicBezTo>
                    <a:cubicBezTo>
                      <a:pt x="1" y="48"/>
                      <a:pt x="1" y="48"/>
                      <a:pt x="1" y="48"/>
                    </a:cubicBezTo>
                    <a:cubicBezTo>
                      <a:pt x="0" y="49"/>
                      <a:pt x="0" y="50"/>
                      <a:pt x="1" y="51"/>
                    </a:cubicBezTo>
                    <a:cubicBezTo>
                      <a:pt x="11" y="61"/>
                      <a:pt x="11" y="61"/>
                      <a:pt x="11" y="61"/>
                    </a:cubicBezTo>
                    <a:cubicBezTo>
                      <a:pt x="12" y="62"/>
                      <a:pt x="13" y="62"/>
                      <a:pt x="14" y="61"/>
                    </a:cubicBezTo>
                    <a:cubicBezTo>
                      <a:pt x="38" y="38"/>
                      <a:pt x="38" y="38"/>
                      <a:pt x="38" y="38"/>
                    </a:cubicBezTo>
                    <a:cubicBezTo>
                      <a:pt x="46" y="53"/>
                      <a:pt x="46" y="53"/>
                      <a:pt x="46" y="53"/>
                    </a:cubicBezTo>
                    <a:cubicBezTo>
                      <a:pt x="47" y="55"/>
                      <a:pt x="48" y="54"/>
                      <a:pt x="4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9"/>
              <p:cNvSpPr>
                <a:spLocks/>
              </p:cNvSpPr>
              <p:nvPr/>
            </p:nvSpPr>
            <p:spPr bwMode="auto">
              <a:xfrm>
                <a:off x="2178050" y="1114425"/>
                <a:ext cx="579438" cy="422275"/>
              </a:xfrm>
              <a:custGeom>
                <a:avLst/>
                <a:gdLst>
                  <a:gd name="T0" fmla="*/ 202 w 219"/>
                  <a:gd name="T1" fmla="*/ 0 h 160"/>
                  <a:gd name="T2" fmla="*/ 18 w 219"/>
                  <a:gd name="T3" fmla="*/ 0 h 160"/>
                  <a:gd name="T4" fmla="*/ 0 w 219"/>
                  <a:gd name="T5" fmla="*/ 17 h 160"/>
                  <a:gd name="T6" fmla="*/ 0 w 219"/>
                  <a:gd name="T7" fmla="*/ 35 h 160"/>
                  <a:gd name="T8" fmla="*/ 22 w 219"/>
                  <a:gd name="T9" fmla="*/ 35 h 160"/>
                  <a:gd name="T10" fmla="*/ 34 w 219"/>
                  <a:gd name="T11" fmla="*/ 47 h 160"/>
                  <a:gd name="T12" fmla="*/ 22 w 219"/>
                  <a:gd name="T13" fmla="*/ 59 h 160"/>
                  <a:gd name="T14" fmla="*/ 0 w 219"/>
                  <a:gd name="T15" fmla="*/ 59 h 160"/>
                  <a:gd name="T16" fmla="*/ 0 w 219"/>
                  <a:gd name="T17" fmla="*/ 72 h 160"/>
                  <a:gd name="T18" fmla="*/ 22 w 219"/>
                  <a:gd name="T19" fmla="*/ 72 h 160"/>
                  <a:gd name="T20" fmla="*/ 34 w 219"/>
                  <a:gd name="T21" fmla="*/ 84 h 160"/>
                  <a:gd name="T22" fmla="*/ 22 w 219"/>
                  <a:gd name="T23" fmla="*/ 96 h 160"/>
                  <a:gd name="T24" fmla="*/ 0 w 219"/>
                  <a:gd name="T25" fmla="*/ 96 h 160"/>
                  <a:gd name="T26" fmla="*/ 0 w 219"/>
                  <a:gd name="T27" fmla="*/ 109 h 160"/>
                  <a:gd name="T28" fmla="*/ 22 w 219"/>
                  <a:gd name="T29" fmla="*/ 109 h 160"/>
                  <a:gd name="T30" fmla="*/ 34 w 219"/>
                  <a:gd name="T31" fmla="*/ 121 h 160"/>
                  <a:gd name="T32" fmla="*/ 22 w 219"/>
                  <a:gd name="T33" fmla="*/ 133 h 160"/>
                  <a:gd name="T34" fmla="*/ 0 w 219"/>
                  <a:gd name="T35" fmla="*/ 133 h 160"/>
                  <a:gd name="T36" fmla="*/ 0 w 219"/>
                  <a:gd name="T37" fmla="*/ 143 h 160"/>
                  <a:gd name="T38" fmla="*/ 18 w 219"/>
                  <a:gd name="T39" fmla="*/ 160 h 160"/>
                  <a:gd name="T40" fmla="*/ 202 w 219"/>
                  <a:gd name="T41" fmla="*/ 160 h 160"/>
                  <a:gd name="T42" fmla="*/ 219 w 219"/>
                  <a:gd name="T43" fmla="*/ 143 h 160"/>
                  <a:gd name="T44" fmla="*/ 219 w 219"/>
                  <a:gd name="T45" fmla="*/ 17 h 160"/>
                  <a:gd name="T46" fmla="*/ 202 w 219"/>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60">
                    <a:moveTo>
                      <a:pt x="202" y="0"/>
                    </a:moveTo>
                    <a:cubicBezTo>
                      <a:pt x="18" y="0"/>
                      <a:pt x="18" y="0"/>
                      <a:pt x="18" y="0"/>
                    </a:cubicBezTo>
                    <a:cubicBezTo>
                      <a:pt x="8" y="0"/>
                      <a:pt x="0" y="8"/>
                      <a:pt x="0" y="17"/>
                    </a:cubicBezTo>
                    <a:cubicBezTo>
                      <a:pt x="0" y="35"/>
                      <a:pt x="0" y="35"/>
                      <a:pt x="0" y="35"/>
                    </a:cubicBezTo>
                    <a:cubicBezTo>
                      <a:pt x="22" y="35"/>
                      <a:pt x="22" y="35"/>
                      <a:pt x="22" y="35"/>
                    </a:cubicBezTo>
                    <a:cubicBezTo>
                      <a:pt x="29" y="35"/>
                      <a:pt x="34" y="41"/>
                      <a:pt x="34" y="47"/>
                    </a:cubicBezTo>
                    <a:cubicBezTo>
                      <a:pt x="34" y="54"/>
                      <a:pt x="29" y="59"/>
                      <a:pt x="22" y="59"/>
                    </a:cubicBezTo>
                    <a:cubicBezTo>
                      <a:pt x="0" y="59"/>
                      <a:pt x="0" y="59"/>
                      <a:pt x="0" y="59"/>
                    </a:cubicBezTo>
                    <a:cubicBezTo>
                      <a:pt x="0" y="72"/>
                      <a:pt x="0" y="72"/>
                      <a:pt x="0" y="72"/>
                    </a:cubicBezTo>
                    <a:cubicBezTo>
                      <a:pt x="22" y="72"/>
                      <a:pt x="22" y="72"/>
                      <a:pt x="22" y="72"/>
                    </a:cubicBezTo>
                    <a:cubicBezTo>
                      <a:pt x="29" y="72"/>
                      <a:pt x="34" y="78"/>
                      <a:pt x="34" y="84"/>
                    </a:cubicBezTo>
                    <a:cubicBezTo>
                      <a:pt x="34" y="91"/>
                      <a:pt x="29" y="96"/>
                      <a:pt x="22" y="96"/>
                    </a:cubicBezTo>
                    <a:cubicBezTo>
                      <a:pt x="0" y="96"/>
                      <a:pt x="0" y="96"/>
                      <a:pt x="0" y="96"/>
                    </a:cubicBezTo>
                    <a:cubicBezTo>
                      <a:pt x="0" y="109"/>
                      <a:pt x="0" y="109"/>
                      <a:pt x="0" y="109"/>
                    </a:cubicBezTo>
                    <a:cubicBezTo>
                      <a:pt x="22" y="109"/>
                      <a:pt x="22" y="109"/>
                      <a:pt x="22" y="109"/>
                    </a:cubicBezTo>
                    <a:cubicBezTo>
                      <a:pt x="29" y="109"/>
                      <a:pt x="34" y="115"/>
                      <a:pt x="34" y="121"/>
                    </a:cubicBezTo>
                    <a:cubicBezTo>
                      <a:pt x="34" y="128"/>
                      <a:pt x="29" y="133"/>
                      <a:pt x="22" y="133"/>
                    </a:cubicBezTo>
                    <a:cubicBezTo>
                      <a:pt x="0" y="133"/>
                      <a:pt x="0" y="133"/>
                      <a:pt x="0" y="133"/>
                    </a:cubicBezTo>
                    <a:cubicBezTo>
                      <a:pt x="0" y="143"/>
                      <a:pt x="0" y="143"/>
                      <a:pt x="0" y="143"/>
                    </a:cubicBezTo>
                    <a:cubicBezTo>
                      <a:pt x="0" y="152"/>
                      <a:pt x="8" y="160"/>
                      <a:pt x="18" y="160"/>
                    </a:cubicBezTo>
                    <a:cubicBezTo>
                      <a:pt x="202" y="160"/>
                      <a:pt x="202" y="160"/>
                      <a:pt x="202" y="160"/>
                    </a:cubicBezTo>
                    <a:cubicBezTo>
                      <a:pt x="212" y="160"/>
                      <a:pt x="219" y="152"/>
                      <a:pt x="219" y="143"/>
                    </a:cubicBezTo>
                    <a:cubicBezTo>
                      <a:pt x="219" y="17"/>
                      <a:pt x="219" y="17"/>
                      <a:pt x="219" y="17"/>
                    </a:cubicBezTo>
                    <a:cubicBezTo>
                      <a:pt x="219" y="8"/>
                      <a:pt x="212" y="0"/>
                      <a:pt x="2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0"/>
              <p:cNvSpPr>
                <a:spLocks/>
              </p:cNvSpPr>
              <p:nvPr/>
            </p:nvSpPr>
            <p:spPr bwMode="auto">
              <a:xfrm>
                <a:off x="2279650" y="727075"/>
                <a:ext cx="379413" cy="339725"/>
              </a:xfrm>
              <a:custGeom>
                <a:avLst/>
                <a:gdLst>
                  <a:gd name="T0" fmla="*/ 24 w 144"/>
                  <a:gd name="T1" fmla="*/ 72 h 129"/>
                  <a:gd name="T2" fmla="*/ 72 w 144"/>
                  <a:gd name="T3" fmla="*/ 24 h 129"/>
                  <a:gd name="T4" fmla="*/ 119 w 144"/>
                  <a:gd name="T5" fmla="*/ 72 h 129"/>
                  <a:gd name="T6" fmla="*/ 119 w 144"/>
                  <a:gd name="T7" fmla="*/ 129 h 129"/>
                  <a:gd name="T8" fmla="*/ 144 w 144"/>
                  <a:gd name="T9" fmla="*/ 129 h 129"/>
                  <a:gd name="T10" fmla="*/ 144 w 144"/>
                  <a:gd name="T11" fmla="*/ 72 h 129"/>
                  <a:gd name="T12" fmla="*/ 72 w 144"/>
                  <a:gd name="T13" fmla="*/ 0 h 129"/>
                  <a:gd name="T14" fmla="*/ 0 w 144"/>
                  <a:gd name="T15" fmla="*/ 72 h 129"/>
                  <a:gd name="T16" fmla="*/ 0 w 144"/>
                  <a:gd name="T17" fmla="*/ 129 h 129"/>
                  <a:gd name="T18" fmla="*/ 24 w 144"/>
                  <a:gd name="T19" fmla="*/ 129 h 129"/>
                  <a:gd name="T20" fmla="*/ 24 w 144"/>
                  <a:gd name="T2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24" y="72"/>
                    </a:moveTo>
                    <a:cubicBezTo>
                      <a:pt x="25" y="46"/>
                      <a:pt x="46" y="24"/>
                      <a:pt x="72" y="24"/>
                    </a:cubicBezTo>
                    <a:cubicBezTo>
                      <a:pt x="98" y="24"/>
                      <a:pt x="119" y="46"/>
                      <a:pt x="119" y="72"/>
                    </a:cubicBezTo>
                    <a:cubicBezTo>
                      <a:pt x="119" y="129"/>
                      <a:pt x="119" y="129"/>
                      <a:pt x="119" y="129"/>
                    </a:cubicBezTo>
                    <a:cubicBezTo>
                      <a:pt x="144" y="129"/>
                      <a:pt x="144" y="129"/>
                      <a:pt x="144" y="129"/>
                    </a:cubicBezTo>
                    <a:cubicBezTo>
                      <a:pt x="144" y="72"/>
                      <a:pt x="144" y="72"/>
                      <a:pt x="144" y="72"/>
                    </a:cubicBezTo>
                    <a:cubicBezTo>
                      <a:pt x="144" y="32"/>
                      <a:pt x="112" y="0"/>
                      <a:pt x="72" y="0"/>
                    </a:cubicBezTo>
                    <a:cubicBezTo>
                      <a:pt x="32" y="0"/>
                      <a:pt x="0" y="32"/>
                      <a:pt x="0" y="72"/>
                    </a:cubicBezTo>
                    <a:cubicBezTo>
                      <a:pt x="0" y="129"/>
                      <a:pt x="0" y="129"/>
                      <a:pt x="0" y="129"/>
                    </a:cubicBezTo>
                    <a:cubicBezTo>
                      <a:pt x="24" y="129"/>
                      <a:pt x="24" y="129"/>
                      <a:pt x="24" y="129"/>
                    </a:cubicBezTo>
                    <a:lnTo>
                      <a:pt x="2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5" name="Group 44"/>
            <p:cNvGrpSpPr/>
            <p:nvPr/>
          </p:nvGrpSpPr>
          <p:grpSpPr>
            <a:xfrm>
              <a:off x="5660236" y="4775655"/>
              <a:ext cx="731191" cy="746638"/>
              <a:chOff x="7615238" y="657226"/>
              <a:chExt cx="1127125" cy="1150937"/>
            </a:xfrm>
            <a:solidFill>
              <a:schemeClr val="bg1"/>
            </a:solidFill>
          </p:grpSpPr>
          <p:sp>
            <p:nvSpPr>
              <p:cNvPr id="76" name="Freeform 35"/>
              <p:cNvSpPr>
                <a:spLocks/>
              </p:cNvSpPr>
              <p:nvPr/>
            </p:nvSpPr>
            <p:spPr bwMode="auto">
              <a:xfrm>
                <a:off x="8142288" y="657226"/>
                <a:ext cx="600075" cy="611188"/>
              </a:xfrm>
              <a:custGeom>
                <a:avLst/>
                <a:gdLst>
                  <a:gd name="T0" fmla="*/ 180 w 206"/>
                  <a:gd name="T1" fmla="*/ 210 h 210"/>
                  <a:gd name="T2" fmla="*/ 206 w 206"/>
                  <a:gd name="T3" fmla="*/ 86 h 210"/>
                  <a:gd name="T4" fmla="*/ 168 w 206"/>
                  <a:gd name="T5" fmla="*/ 102 h 210"/>
                  <a:gd name="T6" fmla="*/ 97 w 206"/>
                  <a:gd name="T7" fmla="*/ 23 h 210"/>
                  <a:gd name="T8" fmla="*/ 0 w 206"/>
                  <a:gd name="T9" fmla="*/ 4 h 210"/>
                  <a:gd name="T10" fmla="*/ 2 w 206"/>
                  <a:gd name="T11" fmla="*/ 75 h 210"/>
                  <a:gd name="T12" fmla="*/ 63 w 206"/>
                  <a:gd name="T13" fmla="*/ 84 h 210"/>
                  <a:gd name="T14" fmla="*/ 104 w 206"/>
                  <a:gd name="T15" fmla="*/ 130 h 210"/>
                  <a:gd name="T16" fmla="*/ 65 w 206"/>
                  <a:gd name="T17" fmla="*/ 147 h 210"/>
                  <a:gd name="T18" fmla="*/ 180 w 206"/>
                  <a:gd name="T19"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10">
                    <a:moveTo>
                      <a:pt x="180" y="210"/>
                    </a:moveTo>
                    <a:cubicBezTo>
                      <a:pt x="206" y="86"/>
                      <a:pt x="206" y="86"/>
                      <a:pt x="206" y="86"/>
                    </a:cubicBezTo>
                    <a:cubicBezTo>
                      <a:pt x="168" y="102"/>
                      <a:pt x="168" y="102"/>
                      <a:pt x="168" y="102"/>
                    </a:cubicBezTo>
                    <a:cubicBezTo>
                      <a:pt x="155" y="70"/>
                      <a:pt x="131" y="41"/>
                      <a:pt x="97" y="23"/>
                    </a:cubicBezTo>
                    <a:cubicBezTo>
                      <a:pt x="67" y="6"/>
                      <a:pt x="33" y="0"/>
                      <a:pt x="0" y="4"/>
                    </a:cubicBezTo>
                    <a:cubicBezTo>
                      <a:pt x="2" y="75"/>
                      <a:pt x="2" y="75"/>
                      <a:pt x="2" y="75"/>
                    </a:cubicBezTo>
                    <a:cubicBezTo>
                      <a:pt x="22" y="71"/>
                      <a:pt x="44" y="74"/>
                      <a:pt x="63" y="84"/>
                    </a:cubicBezTo>
                    <a:cubicBezTo>
                      <a:pt x="83" y="95"/>
                      <a:pt x="96" y="111"/>
                      <a:pt x="104" y="130"/>
                    </a:cubicBezTo>
                    <a:cubicBezTo>
                      <a:pt x="65" y="147"/>
                      <a:pt x="65" y="147"/>
                      <a:pt x="65" y="147"/>
                    </a:cubicBezTo>
                    <a:lnTo>
                      <a:pt x="180"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6"/>
              <p:cNvSpPr>
                <a:spLocks/>
              </p:cNvSpPr>
              <p:nvPr/>
            </p:nvSpPr>
            <p:spPr bwMode="auto">
              <a:xfrm>
                <a:off x="7807326" y="1312863"/>
                <a:ext cx="781050" cy="495300"/>
              </a:xfrm>
              <a:custGeom>
                <a:avLst/>
                <a:gdLst>
                  <a:gd name="T0" fmla="*/ 0 w 268"/>
                  <a:gd name="T1" fmla="*/ 84 h 170"/>
                  <a:gd name="T2" fmla="*/ 92 w 268"/>
                  <a:gd name="T3" fmla="*/ 170 h 170"/>
                  <a:gd name="T4" fmla="*/ 98 w 268"/>
                  <a:gd name="T5" fmla="*/ 129 h 170"/>
                  <a:gd name="T6" fmla="*/ 203 w 268"/>
                  <a:gd name="T7" fmla="*/ 109 h 170"/>
                  <a:gd name="T8" fmla="*/ 268 w 268"/>
                  <a:gd name="T9" fmla="*/ 35 h 170"/>
                  <a:gd name="T10" fmla="*/ 206 w 268"/>
                  <a:gd name="T11" fmla="*/ 0 h 170"/>
                  <a:gd name="T12" fmla="*/ 167 w 268"/>
                  <a:gd name="T13" fmla="*/ 48 h 170"/>
                  <a:gd name="T14" fmla="*/ 107 w 268"/>
                  <a:gd name="T15" fmla="*/ 59 h 170"/>
                  <a:gd name="T16" fmla="*/ 113 w 268"/>
                  <a:gd name="T17" fmla="*/ 18 h 170"/>
                  <a:gd name="T18" fmla="*/ 0 w 268"/>
                  <a:gd name="T19" fmla="*/ 8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170">
                    <a:moveTo>
                      <a:pt x="0" y="84"/>
                    </a:moveTo>
                    <a:cubicBezTo>
                      <a:pt x="92" y="170"/>
                      <a:pt x="92" y="170"/>
                      <a:pt x="92" y="170"/>
                    </a:cubicBezTo>
                    <a:cubicBezTo>
                      <a:pt x="98" y="129"/>
                      <a:pt x="98" y="129"/>
                      <a:pt x="98" y="129"/>
                    </a:cubicBezTo>
                    <a:cubicBezTo>
                      <a:pt x="133" y="135"/>
                      <a:pt x="170" y="128"/>
                      <a:pt x="203" y="109"/>
                    </a:cubicBezTo>
                    <a:cubicBezTo>
                      <a:pt x="233" y="91"/>
                      <a:pt x="255" y="65"/>
                      <a:pt x="268" y="35"/>
                    </a:cubicBezTo>
                    <a:cubicBezTo>
                      <a:pt x="206" y="0"/>
                      <a:pt x="206" y="0"/>
                      <a:pt x="206" y="0"/>
                    </a:cubicBezTo>
                    <a:cubicBezTo>
                      <a:pt x="200" y="20"/>
                      <a:pt x="186" y="37"/>
                      <a:pt x="167" y="48"/>
                    </a:cubicBezTo>
                    <a:cubicBezTo>
                      <a:pt x="148" y="59"/>
                      <a:pt x="127" y="63"/>
                      <a:pt x="107" y="59"/>
                    </a:cubicBezTo>
                    <a:cubicBezTo>
                      <a:pt x="113" y="18"/>
                      <a:pt x="113" y="18"/>
                      <a:pt x="113" y="18"/>
                    </a:cubicBezTo>
                    <a:lnTo>
                      <a:pt x="0"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37"/>
              <p:cNvSpPr>
                <a:spLocks/>
              </p:cNvSpPr>
              <p:nvPr/>
            </p:nvSpPr>
            <p:spPr bwMode="auto">
              <a:xfrm>
                <a:off x="7615238" y="677863"/>
                <a:ext cx="363538" cy="747713"/>
              </a:xfrm>
              <a:custGeom>
                <a:avLst/>
                <a:gdLst>
                  <a:gd name="T0" fmla="*/ 125 w 125"/>
                  <a:gd name="T1" fmla="*/ 0 h 257"/>
                  <a:gd name="T2" fmla="*/ 3 w 125"/>
                  <a:gd name="T3" fmla="*/ 37 h 257"/>
                  <a:gd name="T4" fmla="*/ 36 w 125"/>
                  <a:gd name="T5" fmla="*/ 62 h 257"/>
                  <a:gd name="T6" fmla="*/ 0 w 125"/>
                  <a:gd name="T7" fmla="*/ 163 h 257"/>
                  <a:gd name="T8" fmla="*/ 31 w 125"/>
                  <a:gd name="T9" fmla="*/ 257 h 257"/>
                  <a:gd name="T10" fmla="*/ 92 w 125"/>
                  <a:gd name="T11" fmla="*/ 221 h 257"/>
                  <a:gd name="T12" fmla="*/ 71 w 125"/>
                  <a:gd name="T13" fmla="*/ 163 h 257"/>
                  <a:gd name="T14" fmla="*/ 92 w 125"/>
                  <a:gd name="T15" fmla="*/ 106 h 257"/>
                  <a:gd name="T16" fmla="*/ 125 w 125"/>
                  <a:gd name="T17" fmla="*/ 131 h 257"/>
                  <a:gd name="T18" fmla="*/ 125 w 125"/>
                  <a:gd name="T1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257">
                    <a:moveTo>
                      <a:pt x="125" y="0"/>
                    </a:moveTo>
                    <a:cubicBezTo>
                      <a:pt x="3" y="37"/>
                      <a:pt x="3" y="37"/>
                      <a:pt x="3" y="37"/>
                    </a:cubicBezTo>
                    <a:cubicBezTo>
                      <a:pt x="36" y="62"/>
                      <a:pt x="36" y="62"/>
                      <a:pt x="36" y="62"/>
                    </a:cubicBezTo>
                    <a:cubicBezTo>
                      <a:pt x="14" y="90"/>
                      <a:pt x="0" y="125"/>
                      <a:pt x="0" y="163"/>
                    </a:cubicBezTo>
                    <a:cubicBezTo>
                      <a:pt x="0" y="198"/>
                      <a:pt x="12" y="230"/>
                      <a:pt x="31" y="257"/>
                    </a:cubicBezTo>
                    <a:cubicBezTo>
                      <a:pt x="92" y="221"/>
                      <a:pt x="92" y="221"/>
                      <a:pt x="92" y="221"/>
                    </a:cubicBezTo>
                    <a:cubicBezTo>
                      <a:pt x="79" y="205"/>
                      <a:pt x="71" y="185"/>
                      <a:pt x="71" y="163"/>
                    </a:cubicBezTo>
                    <a:cubicBezTo>
                      <a:pt x="71" y="141"/>
                      <a:pt x="79" y="121"/>
                      <a:pt x="92" y="106"/>
                    </a:cubicBezTo>
                    <a:cubicBezTo>
                      <a:pt x="125" y="131"/>
                      <a:pt x="125" y="131"/>
                      <a:pt x="125" y="131"/>
                    </a:cubicBez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9" name="Freeform 54"/>
            <p:cNvSpPr>
              <a:spLocks noEditPoints="1"/>
            </p:cNvSpPr>
            <p:nvPr/>
          </p:nvSpPr>
          <p:spPr bwMode="auto">
            <a:xfrm>
              <a:off x="5874428" y="2137039"/>
              <a:ext cx="508096" cy="635715"/>
            </a:xfrm>
            <a:custGeom>
              <a:avLst/>
              <a:gdLst>
                <a:gd name="T0" fmla="*/ 240 w 314"/>
                <a:gd name="T1" fmla="*/ 229 h 392"/>
                <a:gd name="T2" fmla="*/ 171 w 314"/>
                <a:gd name="T3" fmla="*/ 299 h 392"/>
                <a:gd name="T4" fmla="*/ 143 w 314"/>
                <a:gd name="T5" fmla="*/ 299 h 392"/>
                <a:gd name="T6" fmla="*/ 74 w 314"/>
                <a:gd name="T7" fmla="*/ 229 h 392"/>
                <a:gd name="T8" fmla="*/ 79 w 314"/>
                <a:gd name="T9" fmla="*/ 215 h 392"/>
                <a:gd name="T10" fmla="*/ 110 w 314"/>
                <a:gd name="T11" fmla="*/ 215 h 392"/>
                <a:gd name="T12" fmla="*/ 110 w 314"/>
                <a:gd name="T13" fmla="*/ 153 h 392"/>
                <a:gd name="T14" fmla="*/ 119 w 314"/>
                <a:gd name="T15" fmla="*/ 143 h 392"/>
                <a:gd name="T16" fmla="*/ 194 w 314"/>
                <a:gd name="T17" fmla="*/ 143 h 392"/>
                <a:gd name="T18" fmla="*/ 204 w 314"/>
                <a:gd name="T19" fmla="*/ 153 h 392"/>
                <a:gd name="T20" fmla="*/ 204 w 314"/>
                <a:gd name="T21" fmla="*/ 215 h 392"/>
                <a:gd name="T22" fmla="*/ 234 w 314"/>
                <a:gd name="T23" fmla="*/ 215 h 392"/>
                <a:gd name="T24" fmla="*/ 240 w 314"/>
                <a:gd name="T25" fmla="*/ 229 h 392"/>
                <a:gd name="T26" fmla="*/ 216 w 314"/>
                <a:gd name="T27" fmla="*/ 93 h 392"/>
                <a:gd name="T28" fmla="*/ 216 w 314"/>
                <a:gd name="T29" fmla="*/ 5 h 392"/>
                <a:gd name="T30" fmla="*/ 229 w 314"/>
                <a:gd name="T31" fmla="*/ 13 h 392"/>
                <a:gd name="T32" fmla="*/ 301 w 314"/>
                <a:gd name="T33" fmla="*/ 85 h 392"/>
                <a:gd name="T34" fmla="*/ 309 w 314"/>
                <a:gd name="T35" fmla="*/ 97 h 392"/>
                <a:gd name="T36" fmla="*/ 221 w 314"/>
                <a:gd name="T37" fmla="*/ 97 h 392"/>
                <a:gd name="T38" fmla="*/ 216 w 314"/>
                <a:gd name="T39" fmla="*/ 93 h 392"/>
                <a:gd name="T40" fmla="*/ 314 w 314"/>
                <a:gd name="T41" fmla="*/ 117 h 392"/>
                <a:gd name="T42" fmla="*/ 314 w 314"/>
                <a:gd name="T43" fmla="*/ 113 h 392"/>
                <a:gd name="T44" fmla="*/ 221 w 314"/>
                <a:gd name="T45" fmla="*/ 113 h 392"/>
                <a:gd name="T46" fmla="*/ 200 w 314"/>
                <a:gd name="T47" fmla="*/ 93 h 392"/>
                <a:gd name="T48" fmla="*/ 200 w 314"/>
                <a:gd name="T49" fmla="*/ 0 h 392"/>
                <a:gd name="T50" fmla="*/ 197 w 314"/>
                <a:gd name="T51" fmla="*/ 0 h 392"/>
                <a:gd name="T52" fmla="*/ 23 w 314"/>
                <a:gd name="T53" fmla="*/ 0 h 392"/>
                <a:gd name="T54" fmla="*/ 0 w 314"/>
                <a:gd name="T55" fmla="*/ 23 h 392"/>
                <a:gd name="T56" fmla="*/ 0 w 314"/>
                <a:gd name="T57" fmla="*/ 369 h 392"/>
                <a:gd name="T58" fmla="*/ 23 w 314"/>
                <a:gd name="T59" fmla="*/ 392 h 392"/>
                <a:gd name="T60" fmla="*/ 269 w 314"/>
                <a:gd name="T61" fmla="*/ 392 h 392"/>
                <a:gd name="T62" fmla="*/ 269 w 314"/>
                <a:gd name="T63" fmla="*/ 392 h 392"/>
                <a:gd name="T64" fmla="*/ 291 w 314"/>
                <a:gd name="T65" fmla="*/ 392 h 392"/>
                <a:gd name="T66" fmla="*/ 314 w 314"/>
                <a:gd name="T67" fmla="*/ 369 h 392"/>
                <a:gd name="T68" fmla="*/ 314 w 314"/>
                <a:gd name="T69" fmla="*/ 342 h 392"/>
                <a:gd name="T70" fmla="*/ 314 w 314"/>
                <a:gd name="T71" fmla="*/ 342 h 392"/>
                <a:gd name="T72" fmla="*/ 314 w 314"/>
                <a:gd name="T73" fmla="*/ 11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 h="392">
                  <a:moveTo>
                    <a:pt x="240" y="229"/>
                  </a:moveTo>
                  <a:cubicBezTo>
                    <a:pt x="171" y="299"/>
                    <a:pt x="171" y="299"/>
                    <a:pt x="171" y="299"/>
                  </a:cubicBezTo>
                  <a:cubicBezTo>
                    <a:pt x="163" y="307"/>
                    <a:pt x="151" y="307"/>
                    <a:pt x="143" y="299"/>
                  </a:cubicBezTo>
                  <a:cubicBezTo>
                    <a:pt x="74" y="229"/>
                    <a:pt x="74" y="229"/>
                    <a:pt x="74" y="229"/>
                  </a:cubicBezTo>
                  <a:cubicBezTo>
                    <a:pt x="66" y="221"/>
                    <a:pt x="69" y="215"/>
                    <a:pt x="79" y="215"/>
                  </a:cubicBezTo>
                  <a:cubicBezTo>
                    <a:pt x="110" y="215"/>
                    <a:pt x="110" y="215"/>
                    <a:pt x="110" y="215"/>
                  </a:cubicBezTo>
                  <a:cubicBezTo>
                    <a:pt x="110" y="153"/>
                    <a:pt x="110" y="153"/>
                    <a:pt x="110" y="153"/>
                  </a:cubicBezTo>
                  <a:cubicBezTo>
                    <a:pt x="110" y="147"/>
                    <a:pt x="114" y="143"/>
                    <a:pt x="119" y="143"/>
                  </a:cubicBezTo>
                  <a:cubicBezTo>
                    <a:pt x="194" y="143"/>
                    <a:pt x="194" y="143"/>
                    <a:pt x="194" y="143"/>
                  </a:cubicBezTo>
                  <a:cubicBezTo>
                    <a:pt x="200" y="143"/>
                    <a:pt x="204" y="147"/>
                    <a:pt x="204" y="153"/>
                  </a:cubicBezTo>
                  <a:cubicBezTo>
                    <a:pt x="204" y="215"/>
                    <a:pt x="204" y="215"/>
                    <a:pt x="204" y="215"/>
                  </a:cubicBezTo>
                  <a:cubicBezTo>
                    <a:pt x="234" y="215"/>
                    <a:pt x="234" y="215"/>
                    <a:pt x="234" y="215"/>
                  </a:cubicBezTo>
                  <a:cubicBezTo>
                    <a:pt x="245" y="215"/>
                    <a:pt x="248" y="221"/>
                    <a:pt x="240" y="229"/>
                  </a:cubicBezTo>
                  <a:close/>
                  <a:moveTo>
                    <a:pt x="216" y="93"/>
                  </a:moveTo>
                  <a:cubicBezTo>
                    <a:pt x="216" y="5"/>
                    <a:pt x="216" y="5"/>
                    <a:pt x="216" y="5"/>
                  </a:cubicBezTo>
                  <a:cubicBezTo>
                    <a:pt x="221" y="7"/>
                    <a:pt x="226" y="10"/>
                    <a:pt x="229" y="13"/>
                  </a:cubicBezTo>
                  <a:cubicBezTo>
                    <a:pt x="301" y="85"/>
                    <a:pt x="301" y="85"/>
                    <a:pt x="301" y="85"/>
                  </a:cubicBezTo>
                  <a:cubicBezTo>
                    <a:pt x="304" y="88"/>
                    <a:pt x="307" y="92"/>
                    <a:pt x="309" y="97"/>
                  </a:cubicBezTo>
                  <a:cubicBezTo>
                    <a:pt x="221" y="97"/>
                    <a:pt x="221" y="97"/>
                    <a:pt x="221" y="97"/>
                  </a:cubicBezTo>
                  <a:cubicBezTo>
                    <a:pt x="218" y="97"/>
                    <a:pt x="216" y="95"/>
                    <a:pt x="216" y="93"/>
                  </a:cubicBezTo>
                  <a:close/>
                  <a:moveTo>
                    <a:pt x="314" y="117"/>
                  </a:moveTo>
                  <a:cubicBezTo>
                    <a:pt x="314" y="116"/>
                    <a:pt x="314" y="114"/>
                    <a:pt x="314" y="113"/>
                  </a:cubicBezTo>
                  <a:cubicBezTo>
                    <a:pt x="221" y="113"/>
                    <a:pt x="221" y="113"/>
                    <a:pt x="221" y="113"/>
                  </a:cubicBezTo>
                  <a:cubicBezTo>
                    <a:pt x="210" y="113"/>
                    <a:pt x="200" y="104"/>
                    <a:pt x="200" y="93"/>
                  </a:cubicBezTo>
                  <a:cubicBezTo>
                    <a:pt x="200" y="0"/>
                    <a:pt x="200" y="0"/>
                    <a:pt x="200" y="0"/>
                  </a:cubicBezTo>
                  <a:cubicBezTo>
                    <a:pt x="199" y="0"/>
                    <a:pt x="198" y="0"/>
                    <a:pt x="197" y="0"/>
                  </a:cubicBezTo>
                  <a:cubicBezTo>
                    <a:pt x="23" y="0"/>
                    <a:pt x="23" y="0"/>
                    <a:pt x="23" y="0"/>
                  </a:cubicBezTo>
                  <a:cubicBezTo>
                    <a:pt x="10" y="0"/>
                    <a:pt x="0" y="10"/>
                    <a:pt x="0" y="23"/>
                  </a:cubicBezTo>
                  <a:cubicBezTo>
                    <a:pt x="0" y="369"/>
                    <a:pt x="0" y="369"/>
                    <a:pt x="0" y="369"/>
                  </a:cubicBezTo>
                  <a:cubicBezTo>
                    <a:pt x="0" y="381"/>
                    <a:pt x="10" y="392"/>
                    <a:pt x="23" y="392"/>
                  </a:cubicBezTo>
                  <a:cubicBezTo>
                    <a:pt x="269" y="392"/>
                    <a:pt x="269" y="392"/>
                    <a:pt x="269" y="392"/>
                  </a:cubicBezTo>
                  <a:cubicBezTo>
                    <a:pt x="269" y="392"/>
                    <a:pt x="269" y="392"/>
                    <a:pt x="269" y="392"/>
                  </a:cubicBezTo>
                  <a:cubicBezTo>
                    <a:pt x="291" y="392"/>
                    <a:pt x="291" y="392"/>
                    <a:pt x="291" y="392"/>
                  </a:cubicBezTo>
                  <a:cubicBezTo>
                    <a:pt x="304" y="392"/>
                    <a:pt x="314" y="381"/>
                    <a:pt x="314" y="369"/>
                  </a:cubicBezTo>
                  <a:cubicBezTo>
                    <a:pt x="314" y="342"/>
                    <a:pt x="314" y="342"/>
                    <a:pt x="314" y="342"/>
                  </a:cubicBezTo>
                  <a:cubicBezTo>
                    <a:pt x="314" y="342"/>
                    <a:pt x="314" y="342"/>
                    <a:pt x="314" y="342"/>
                  </a:cubicBezTo>
                  <a:lnTo>
                    <a:pt x="314" y="11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51598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8" y="1014413"/>
            <a:ext cx="8616950" cy="5276659"/>
          </a:xfrm>
        </p:spPr>
        <p:txBody>
          <a:bodyPr/>
          <a:lstStyle/>
          <a:p>
            <a:pPr marL="0" eaLnBrk="1" fontAlgn="t" hangingPunct="1">
              <a:lnSpc>
                <a:spcPct val="115000"/>
              </a:lnSpc>
              <a:spcBef>
                <a:spcPts val="0"/>
              </a:spcBef>
              <a:spcAft>
                <a:spcPts val="0"/>
              </a:spcAft>
            </a:pP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Local Area Network, Wide Area Network  or  Interconnected System between August 1, 2016 – 28  February 2017</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endParaRPr lang="en-US" dirty="0"/>
          </a:p>
        </p:txBody>
      </p:sp>
      <p:sp>
        <p:nvSpPr>
          <p:cNvPr id="3" name="Title 2"/>
          <p:cNvSpPr>
            <a:spLocks noGrp="1"/>
          </p:cNvSpPr>
          <p:nvPr>
            <p:ph type="title"/>
          </p:nvPr>
        </p:nvSpPr>
        <p:spPr>
          <a:xfrm>
            <a:off x="401639" y="407307"/>
            <a:ext cx="6533418" cy="365806"/>
          </a:xfrm>
        </p:spPr>
        <p:txBody>
          <a:bodyPr/>
          <a:lstStyle/>
          <a:p>
            <a:r>
              <a:rPr lang="en-US" dirty="0" smtClean="0">
                <a:latin typeface="Times New Roman" panose="02020603050405020304" pitchFamily="18" charset="0"/>
                <a:cs typeface="Times New Roman" panose="02020603050405020304" pitchFamily="18" charset="0"/>
              </a:rPr>
              <a:t>RMF Transition Information</a:t>
            </a:r>
            <a:endParaRPr lang="en-US"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7206761"/>
              </p:ext>
            </p:extLst>
          </p:nvPr>
        </p:nvGraphicFramePr>
        <p:xfrm>
          <a:off x="133279" y="1238535"/>
          <a:ext cx="8789159" cy="4938446"/>
        </p:xfrm>
        <a:graphic>
          <a:graphicData uri="http://schemas.openxmlformats.org/drawingml/2006/table">
            <a:tbl>
              <a:tblPr firstRow="1" firstCol="1" bandRow="1"/>
              <a:tblGrid>
                <a:gridCol w="2736249"/>
                <a:gridCol w="6052910"/>
              </a:tblGrid>
              <a:tr h="593831">
                <a:tc>
                  <a:txBody>
                    <a:bodyPr/>
                    <a:lstStyle/>
                    <a:p>
                      <a:pPr>
                        <a:spcAft>
                          <a:spcPts val="0"/>
                        </a:spcAft>
                      </a:pPr>
                      <a:r>
                        <a:rPr lang="en-US" sz="1600" b="1" dirty="0">
                          <a:effectLst/>
                          <a:latin typeface="Times New Roman"/>
                          <a:ea typeface="Times New Roman"/>
                        </a:rPr>
                        <a:t>System </a:t>
                      </a:r>
                      <a:r>
                        <a:rPr lang="en-US" sz="1600" b="1" dirty="0" smtClean="0">
                          <a:effectLst/>
                          <a:latin typeface="Times New Roman"/>
                          <a:ea typeface="Times New Roman"/>
                        </a:rPr>
                        <a:t>Type</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solidFill>
                      <a:srgbClr val="8DB3E2"/>
                    </a:solidFill>
                  </a:tcPr>
                </a:tc>
                <a:tc>
                  <a:txBody>
                    <a:bodyPr/>
                    <a:lstStyle/>
                    <a:p>
                      <a:pPr>
                        <a:spcAft>
                          <a:spcPts val="0"/>
                        </a:spcAft>
                      </a:pPr>
                      <a:r>
                        <a:rPr lang="en-US" sz="1600" b="1" dirty="0">
                          <a:effectLst/>
                          <a:latin typeface="Times New Roman"/>
                          <a:ea typeface="Times New Roman"/>
                        </a:rPr>
                        <a:t>Transition Timeline / Instructions</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28575" cap="flat" cmpd="sng" algn="ctr">
                      <a:solidFill>
                        <a:srgbClr val="1F497D"/>
                      </a:solidFill>
                      <a:prstDash val="solid"/>
                      <a:round/>
                      <a:headEnd type="none" w="med" len="med"/>
                      <a:tailEnd type="none" w="med" len="med"/>
                    </a:lnB>
                    <a:solidFill>
                      <a:srgbClr val="8DB3E2"/>
                    </a:solidFill>
                  </a:tcPr>
                </a:tc>
              </a:tr>
              <a:tr h="977298">
                <a:tc>
                  <a:txBody>
                    <a:bodyPr/>
                    <a:lstStyle/>
                    <a:p>
                      <a:pPr>
                        <a:spcAft>
                          <a:spcPts val="0"/>
                        </a:spcAft>
                      </a:pPr>
                      <a:r>
                        <a:rPr lang="en-US" sz="1600" dirty="0" smtClean="0">
                          <a:effectLst/>
                          <a:latin typeface="Times New Roman"/>
                          <a:ea typeface="Times New Roman"/>
                        </a:rPr>
                        <a:t>Multi-User</a:t>
                      </a:r>
                      <a:r>
                        <a:rPr lang="en-US" sz="1600" baseline="0" dirty="0" smtClean="0">
                          <a:effectLst/>
                          <a:latin typeface="Times New Roman"/>
                          <a:ea typeface="Times New Roman"/>
                        </a:rPr>
                        <a:t> </a:t>
                      </a:r>
                      <a:r>
                        <a:rPr lang="en-US" sz="1600" dirty="0" smtClean="0">
                          <a:effectLst/>
                          <a:latin typeface="Times New Roman"/>
                          <a:ea typeface="Times New Roman"/>
                        </a:rPr>
                        <a:t>Standalone (MUSA)/Single-User</a:t>
                      </a:r>
                      <a:r>
                        <a:rPr lang="en-US" sz="1600" baseline="0" dirty="0" smtClean="0">
                          <a:effectLst/>
                          <a:latin typeface="Times New Roman"/>
                          <a:ea typeface="Times New Roman"/>
                        </a:rPr>
                        <a:t> Standalone (SUSA)</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DBE5F1"/>
                    </a:solidFill>
                  </a:tcPr>
                </a:tc>
                <a:tc>
                  <a:txBody>
                    <a:bodyPr/>
                    <a:lstStyle/>
                    <a:p>
                      <a:pPr marL="285750" indent="-285750">
                        <a:spcAft>
                          <a:spcPts val="0"/>
                        </a:spcAft>
                        <a:buFont typeface="Wingdings" panose="05000000000000000000" pitchFamily="2" charset="2"/>
                        <a:buChar char="Ø"/>
                      </a:pPr>
                      <a:r>
                        <a:rPr lang="en-US" sz="1600" dirty="0" smtClean="0">
                          <a:effectLst/>
                          <a:latin typeface="Times New Roman"/>
                        </a:rPr>
                        <a:t>Execute RMF </a:t>
                      </a:r>
                      <a:r>
                        <a:rPr lang="en-US" sz="1600" dirty="0">
                          <a:effectLst/>
                          <a:latin typeface="Times New Roman"/>
                        </a:rPr>
                        <a:t>Assessment and Authorization through the </a:t>
                      </a:r>
                      <a:r>
                        <a:rPr lang="en-US" sz="1600" dirty="0" smtClean="0">
                          <a:effectLst/>
                          <a:latin typeface="Times New Roman"/>
                          <a:hlinkClick r:id="rId3"/>
                        </a:rPr>
                        <a:t>Defense Assessment and Authorization Process Manual</a:t>
                      </a:r>
                      <a:r>
                        <a:rPr lang="en-US" sz="1600" dirty="0" smtClean="0">
                          <a:effectLst/>
                          <a:latin typeface="Times New Roman"/>
                        </a:rPr>
                        <a:t> (DAAPM).</a:t>
                      </a:r>
                    </a:p>
                    <a:p>
                      <a:pPr marL="285750" indent="-285750">
                        <a:spcAft>
                          <a:spcPts val="0"/>
                        </a:spcAft>
                        <a:buFont typeface="Wingdings" panose="05000000000000000000" pitchFamily="2" charset="2"/>
                        <a:buChar char="Ø"/>
                      </a:pPr>
                      <a:r>
                        <a:rPr lang="en-US" sz="1600" dirty="0" smtClean="0">
                          <a:effectLst/>
                          <a:latin typeface="Times New Roman"/>
                        </a:rPr>
                        <a:t>Standalones are no longer allowed to be self-certified under the C&amp;A Process.</a:t>
                      </a:r>
                    </a:p>
                    <a:p>
                      <a:pPr marL="285750" indent="-285750">
                        <a:spcAft>
                          <a:spcPts val="0"/>
                        </a:spcAft>
                        <a:buFont typeface="Wingdings" panose="05000000000000000000" pitchFamily="2" charset="2"/>
                        <a:buChar char="Ø"/>
                      </a:pPr>
                      <a:r>
                        <a:rPr lang="en-US" sz="1600" b="1" dirty="0" smtClean="0">
                          <a:effectLst/>
                          <a:latin typeface="Times New Roman" panose="02020603050405020304" pitchFamily="18" charset="0"/>
                          <a:cs typeface="Times New Roman" panose="02020603050405020304" pitchFamily="18" charset="0"/>
                        </a:rPr>
                        <a:t>Be Proactive</a:t>
                      </a:r>
                      <a:r>
                        <a:rPr lang="en-US" sz="1600" b="1" baseline="0" dirty="0" smtClean="0">
                          <a:effectLst/>
                          <a:latin typeface="Times New Roman" panose="02020603050405020304" pitchFamily="18" charset="0"/>
                          <a:cs typeface="Times New Roman" panose="02020603050405020304" pitchFamily="18" charset="0"/>
                        </a:rPr>
                        <a:t> and </a:t>
                      </a:r>
                      <a:r>
                        <a:rPr lang="en-US" sz="1600" b="1" dirty="0" smtClean="0">
                          <a:effectLst/>
                          <a:latin typeface="Times New Roman" panose="02020603050405020304" pitchFamily="18" charset="0"/>
                          <a:cs typeface="Times New Roman" panose="02020603050405020304" pitchFamily="18" charset="0"/>
                        </a:rPr>
                        <a:t>Plan Ahead.</a:t>
                      </a:r>
                      <a:r>
                        <a:rPr lang="en-US" sz="1600" b="1" baseline="0" dirty="0" smtClean="0">
                          <a:effectLst/>
                          <a:latin typeface="Times New Roman" panose="02020603050405020304" pitchFamily="18" charset="0"/>
                          <a:cs typeface="Times New Roman" panose="02020603050405020304" pitchFamily="18" charset="0"/>
                        </a:rPr>
                        <a:t> </a:t>
                      </a:r>
                      <a:r>
                        <a:rPr lang="en-US" sz="1600" b="0" baseline="0" dirty="0" smtClean="0">
                          <a:effectLst/>
                          <a:latin typeface="Times New Roman" panose="02020603050405020304" pitchFamily="18" charset="0"/>
                          <a:cs typeface="Times New Roman" panose="02020603050405020304" pitchFamily="18" charset="0"/>
                        </a:rPr>
                        <a:t> </a:t>
                      </a:r>
                      <a:r>
                        <a:rPr lang="en-US" sz="1600" b="0" dirty="0" smtClean="0">
                          <a:effectLst/>
                          <a:latin typeface="Times New Roman" panose="02020603050405020304" pitchFamily="18" charset="0"/>
                          <a:cs typeface="Times New Roman" panose="02020603050405020304" pitchFamily="18" charset="0"/>
                        </a:rPr>
                        <a:t>RMF is a new process for both ISSPs/SCAs and ISSMs.  Therefore, </a:t>
                      </a:r>
                      <a:r>
                        <a:rPr lang="en-US" sz="1600" dirty="0" smtClean="0">
                          <a:effectLst/>
                          <a:latin typeface="Times New Roman" panose="02020603050405020304" pitchFamily="18" charset="0"/>
                          <a:cs typeface="Times New Roman" panose="02020603050405020304" pitchFamily="18" charset="0"/>
                        </a:rPr>
                        <a:t>RMF Authorizations</a:t>
                      </a:r>
                      <a:r>
                        <a:rPr lang="en-US" sz="1600" baseline="0" dirty="0" smtClean="0">
                          <a:effectLst/>
                          <a:latin typeface="Times New Roman" panose="02020603050405020304" pitchFamily="18" charset="0"/>
                          <a:cs typeface="Times New Roman" panose="02020603050405020304" pitchFamily="18" charset="0"/>
                        </a:rPr>
                        <a:t> may </a:t>
                      </a:r>
                      <a:r>
                        <a:rPr lang="en-US" sz="1600" dirty="0" smtClean="0">
                          <a:effectLst/>
                          <a:latin typeface="Times New Roman" panose="02020603050405020304" pitchFamily="18" charset="0"/>
                          <a:cs typeface="Times New Roman" panose="02020603050405020304" pitchFamily="18" charset="0"/>
                        </a:rPr>
                        <a:t>take additional time depending on RMF</a:t>
                      </a:r>
                      <a:r>
                        <a:rPr lang="en-US" sz="1600" baseline="0" dirty="0" smtClean="0">
                          <a:effectLst/>
                          <a:latin typeface="Times New Roman" panose="02020603050405020304" pitchFamily="18" charset="0"/>
                          <a:cs typeface="Times New Roman" panose="02020603050405020304" pitchFamily="18" charset="0"/>
                        </a:rPr>
                        <a:t> </a:t>
                      </a:r>
                      <a:r>
                        <a:rPr lang="en-US" sz="1600" dirty="0" smtClean="0">
                          <a:effectLst/>
                          <a:latin typeface="Times New Roman" panose="02020603050405020304" pitchFamily="18" charset="0"/>
                          <a:cs typeface="Times New Roman" panose="02020603050405020304" pitchFamily="18" charset="0"/>
                        </a:rPr>
                        <a:t>training, knowledge, and tools.</a:t>
                      </a:r>
                      <a:endParaRPr lang="en-US" sz="1600" baseline="0" dirty="0" smtClean="0">
                        <a:effectLst/>
                        <a:latin typeface="Times New Roman" panose="02020603050405020304" pitchFamily="18" charset="0"/>
                        <a:cs typeface="Times New Roman" panose="02020603050405020304" pitchFamily="18" charset="0"/>
                      </a:endParaRPr>
                    </a:p>
                    <a:p>
                      <a:pPr marL="285750" indent="-285750">
                        <a:spcAft>
                          <a:spcPts val="0"/>
                        </a:spcAft>
                        <a:buFont typeface="Wingdings" panose="05000000000000000000" pitchFamily="2" charset="2"/>
                        <a:buChar char="Ø"/>
                      </a:pPr>
                      <a:r>
                        <a:rPr lang="en-US" sz="1600" dirty="0" smtClean="0">
                          <a:effectLst/>
                          <a:latin typeface="Times New Roman" panose="02020603050405020304" pitchFamily="18" charset="0"/>
                          <a:cs typeface="Times New Roman" panose="02020603050405020304" pitchFamily="18" charset="0"/>
                        </a:rPr>
                        <a:t>Existing C&amp;A</a:t>
                      </a:r>
                      <a:r>
                        <a:rPr lang="en-US" sz="1600" baseline="0" dirty="0" smtClean="0">
                          <a:effectLst/>
                          <a:latin typeface="Times New Roman" panose="02020603050405020304" pitchFamily="18" charset="0"/>
                          <a:cs typeface="Times New Roman" panose="02020603050405020304" pitchFamily="18" charset="0"/>
                        </a:rPr>
                        <a:t> Accredited MUSA/SUSA – Develop a Plan of Action and Milestones (POA&amp;M) for transition to RMF.</a:t>
                      </a:r>
                      <a:endParaRPr lang="en-US" sz="1600" dirty="0" smtClean="0">
                        <a:effectLst/>
                        <a:latin typeface="Times New Roman" panose="02020603050405020304" pitchFamily="18" charset="0"/>
                        <a:cs typeface="Times New Roman" panose="02020603050405020304" pitchFamily="18" charset="0"/>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28575"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noFill/>
                  </a:tcPr>
                </a:tc>
              </a:tr>
              <a:tr h="2150055">
                <a:tc>
                  <a:txBody>
                    <a:bodyPr/>
                    <a:lstStyle/>
                    <a:p>
                      <a:pPr>
                        <a:spcAft>
                          <a:spcPts val="0"/>
                        </a:spcAft>
                      </a:pPr>
                      <a:r>
                        <a:rPr lang="en-US" sz="1600" dirty="0">
                          <a:effectLst/>
                          <a:latin typeface="Times New Roman"/>
                          <a:ea typeface="Times New Roman"/>
                        </a:rPr>
                        <a:t>Local Area Network (LAN</a:t>
                      </a:r>
                      <a:r>
                        <a:rPr lang="en-US" sz="1600" dirty="0" smtClean="0">
                          <a:effectLst/>
                          <a:latin typeface="Times New Roman"/>
                          <a:ea typeface="Times New Roman"/>
                        </a:rPr>
                        <a:t>)/ </a:t>
                      </a:r>
                      <a:r>
                        <a:rPr lang="en-US" sz="1600" dirty="0">
                          <a:effectLst/>
                          <a:latin typeface="Times New Roman"/>
                          <a:ea typeface="Times New Roman"/>
                        </a:rPr>
                        <a:t>Wide Area Network (WAN</a:t>
                      </a:r>
                      <a:r>
                        <a:rPr lang="en-US" sz="1600" dirty="0" smtClean="0">
                          <a:effectLst/>
                          <a:latin typeface="Times New Roman"/>
                          <a:ea typeface="Times New Roman"/>
                        </a:rPr>
                        <a:t>)</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c>
                  <a:txBody>
                    <a:bodyPr/>
                    <a:lstStyle/>
                    <a:p>
                      <a:pPr marL="285750" indent="-285750">
                        <a:spcAft>
                          <a:spcPts val="0"/>
                        </a:spcAft>
                        <a:buFont typeface="Wingdings" panose="05000000000000000000" pitchFamily="2" charset="2"/>
                        <a:buChar char="Ø"/>
                      </a:pPr>
                      <a:r>
                        <a:rPr lang="en-US" sz="1600" b="1" kern="1200" dirty="0">
                          <a:solidFill>
                            <a:schemeClr val="tx1"/>
                          </a:solidFill>
                          <a:effectLst/>
                          <a:latin typeface="Times New Roman"/>
                          <a:ea typeface="+mn-ea"/>
                          <a:cs typeface="+mn-cs"/>
                        </a:rPr>
                        <a:t>Phase 1: </a:t>
                      </a:r>
                      <a:r>
                        <a:rPr lang="en-US" sz="1600" kern="1200" dirty="0" smtClean="0">
                          <a:solidFill>
                            <a:schemeClr val="tx1"/>
                          </a:solidFill>
                          <a:effectLst/>
                          <a:latin typeface="Times New Roman"/>
                          <a:ea typeface="+mn-ea"/>
                          <a:cs typeface="+mn-cs"/>
                        </a:rPr>
                        <a:t>Continue using </a:t>
                      </a:r>
                      <a:r>
                        <a:rPr lang="en-US" sz="1600" kern="1200" dirty="0">
                          <a:solidFill>
                            <a:schemeClr val="tx1"/>
                          </a:solidFill>
                          <a:effectLst/>
                          <a:latin typeface="Times New Roman"/>
                          <a:ea typeface="+mn-ea"/>
                          <a:cs typeface="+mn-cs"/>
                        </a:rPr>
                        <a:t>the current C&amp;A process with the latest version of the </a:t>
                      </a:r>
                      <a:r>
                        <a:rPr lang="en-US" sz="1600" kern="1200" dirty="0">
                          <a:solidFill>
                            <a:schemeClr val="tx1"/>
                          </a:solidFill>
                          <a:effectLst/>
                          <a:latin typeface="Times New Roman"/>
                          <a:ea typeface="+mn-ea"/>
                          <a:cs typeface="+mn-cs"/>
                          <a:hlinkClick r:id="rId4"/>
                        </a:rPr>
                        <a:t>ODAA Process Manual</a:t>
                      </a:r>
                      <a:r>
                        <a:rPr lang="en-US" sz="1600" kern="1200" dirty="0">
                          <a:solidFill>
                            <a:schemeClr val="tx1"/>
                          </a:solidFill>
                          <a:effectLst/>
                          <a:latin typeface="Times New Roman"/>
                          <a:ea typeface="+mn-ea"/>
                          <a:cs typeface="+mn-cs"/>
                        </a:rPr>
                        <a:t>. ATO will last no greater than 18 months starting October </a:t>
                      </a:r>
                      <a:r>
                        <a:rPr lang="en-US" sz="1600" kern="1200" dirty="0" smtClean="0">
                          <a:solidFill>
                            <a:schemeClr val="tx1"/>
                          </a:solidFill>
                          <a:effectLst/>
                          <a:latin typeface="Times New Roman"/>
                          <a:ea typeface="+mn-ea"/>
                          <a:cs typeface="+mn-cs"/>
                        </a:rPr>
                        <a:t>3, </a:t>
                      </a:r>
                      <a:r>
                        <a:rPr lang="en-US" sz="1600" kern="1200" dirty="0">
                          <a:solidFill>
                            <a:schemeClr val="tx1"/>
                          </a:solidFill>
                          <a:effectLst/>
                          <a:latin typeface="Times New Roman"/>
                          <a:ea typeface="+mn-ea"/>
                          <a:cs typeface="+mn-cs"/>
                        </a:rPr>
                        <a:t>2016. Within six months of </a:t>
                      </a:r>
                      <a:r>
                        <a:rPr lang="en-US" sz="1600" kern="1200" dirty="0" smtClean="0">
                          <a:solidFill>
                            <a:schemeClr val="tx1"/>
                          </a:solidFill>
                          <a:effectLst/>
                          <a:latin typeface="Times New Roman"/>
                          <a:ea typeface="+mn-ea"/>
                          <a:cs typeface="+mn-cs"/>
                        </a:rPr>
                        <a:t>authorization termination date, </a:t>
                      </a:r>
                      <a:r>
                        <a:rPr lang="en-US" sz="1600" kern="1200" dirty="0">
                          <a:solidFill>
                            <a:schemeClr val="tx1"/>
                          </a:solidFill>
                          <a:effectLst/>
                          <a:latin typeface="Times New Roman"/>
                          <a:ea typeface="+mn-ea"/>
                          <a:cs typeface="+mn-cs"/>
                        </a:rPr>
                        <a:t>develop a POA&amp;M for transition to RMF.</a:t>
                      </a:r>
                    </a:p>
                    <a:p>
                      <a:pPr>
                        <a:spcAft>
                          <a:spcPts val="0"/>
                        </a:spcAft>
                      </a:pPr>
                      <a:r>
                        <a:rPr lang="en-US" sz="1600" kern="1200" dirty="0">
                          <a:solidFill>
                            <a:schemeClr val="tx1"/>
                          </a:solidFill>
                          <a:effectLst/>
                          <a:latin typeface="Times New Roman"/>
                          <a:ea typeface="+mn-ea"/>
                          <a:cs typeface="+mn-cs"/>
                        </a:rPr>
                        <a:t> </a:t>
                      </a:r>
                    </a:p>
                    <a:p>
                      <a:pPr marL="285750" indent="-285750">
                        <a:spcAft>
                          <a:spcPts val="0"/>
                        </a:spcAft>
                        <a:buFont typeface="Wingdings" panose="05000000000000000000" pitchFamily="2" charset="2"/>
                        <a:buChar char="Ø"/>
                      </a:pPr>
                      <a:r>
                        <a:rPr lang="en-US" sz="1600" b="1" kern="1200" dirty="0">
                          <a:solidFill>
                            <a:schemeClr val="tx1"/>
                          </a:solidFill>
                          <a:effectLst/>
                          <a:latin typeface="Times New Roman"/>
                          <a:ea typeface="+mn-ea"/>
                          <a:cs typeface="+mn-cs"/>
                        </a:rPr>
                        <a:t>Phase 2: </a:t>
                      </a:r>
                      <a:r>
                        <a:rPr lang="en-US" sz="1600" kern="1200" dirty="0">
                          <a:solidFill>
                            <a:schemeClr val="tx1"/>
                          </a:solidFill>
                          <a:effectLst/>
                          <a:latin typeface="Times New Roman"/>
                          <a:ea typeface="+mn-ea"/>
                          <a:cs typeface="+mn-cs"/>
                        </a:rPr>
                        <a:t>Execute RMF Assessment and Authorizatio</a:t>
                      </a:r>
                      <a:r>
                        <a:rPr lang="en-US" sz="1600" dirty="0">
                          <a:effectLst/>
                          <a:latin typeface="Times New Roman"/>
                        </a:rPr>
                        <a:t>n process through the DAAPM. </a:t>
                      </a:r>
                      <a:r>
                        <a:rPr lang="en-US" sz="1600" i="1" dirty="0">
                          <a:effectLst/>
                          <a:latin typeface="Times New Roman"/>
                        </a:rPr>
                        <a:t>(Timeline TBD.)</a:t>
                      </a:r>
                      <a:endParaRPr lang="en-US" sz="1600" dirty="0">
                        <a:effectLst/>
                        <a:latin typeface="Calibri"/>
                      </a:endParaRPr>
                    </a:p>
                  </a:txBody>
                  <a:tcPr marL="45450" marR="45450" marT="0" marB="0">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29245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8" y="1014413"/>
            <a:ext cx="8616950" cy="5276659"/>
          </a:xfrm>
        </p:spPr>
        <p:txBody>
          <a:bodyPr/>
          <a:lstStyle/>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Local Area Network, Wide Area Network  or  Interconnected System between August 1, 2016 – 28  February 2017</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b="1" kern="1200" dirty="0">
                <a:solidFill>
                  <a:srgbClr val="FFFFFF"/>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pPr marL="0" eaLnBrk="1" fontAlgn="t" hangingPunct="1">
              <a:lnSpc>
                <a:spcPct val="115000"/>
              </a:lnSpc>
              <a:spcBef>
                <a:spcPts val="0"/>
              </a:spcBef>
              <a:spcAft>
                <a:spcPts val="0"/>
              </a:spcAft>
            </a:pPr>
            <a:r>
              <a:rPr lang="en-US" kern="1200" dirty="0">
                <a:solidFill>
                  <a:srgbClr val="000000"/>
                </a:solidFill>
                <a:latin typeface="Candara"/>
              </a:rPr>
              <a:t> </a:t>
            </a:r>
            <a:endParaRPr lang="en-US" sz="1400" dirty="0"/>
          </a:p>
          <a:p>
            <a:endParaRPr lang="en-US" dirty="0"/>
          </a:p>
        </p:txBody>
      </p:sp>
      <p:sp>
        <p:nvSpPr>
          <p:cNvPr id="3" name="Title 2"/>
          <p:cNvSpPr>
            <a:spLocks noGrp="1"/>
          </p:cNvSpPr>
          <p:nvPr>
            <p:ph type="title"/>
          </p:nvPr>
        </p:nvSpPr>
        <p:spPr>
          <a:xfrm>
            <a:off x="401639" y="409424"/>
            <a:ext cx="6533418" cy="363689"/>
          </a:xfrm>
        </p:spPr>
        <p:txBody>
          <a:bodyPr/>
          <a:lstStyle/>
          <a:p>
            <a:r>
              <a:rPr lang="en-US" dirty="0" smtClean="0">
                <a:latin typeface="Times New Roman" panose="02020603050405020304" pitchFamily="18" charset="0"/>
                <a:cs typeface="Times New Roman" panose="02020603050405020304" pitchFamily="18" charset="0"/>
              </a:rPr>
              <a:t>RMF Policy References</a:t>
            </a:r>
            <a:endParaRPr lang="en-US"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7" y="1617663"/>
            <a:ext cx="74136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66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440714"/>
            <a:ext cx="8345487" cy="332399"/>
          </a:xfrm>
        </p:spPr>
        <p:txBody>
          <a:bodyPr/>
          <a:lstStyle/>
          <a:p>
            <a:pPr>
              <a:lnSpc>
                <a:spcPct val="90000"/>
              </a:lnSpc>
            </a:pPr>
            <a:r>
              <a:rPr lang="en-US" dirty="0" smtClean="0">
                <a:latin typeface="Times New Roman" panose="02020603050405020304" pitchFamily="18" charset="0"/>
                <a:cs typeface="Times New Roman" panose="02020603050405020304" pitchFamily="18" charset="0"/>
              </a:rPr>
              <a:t>RMF Process Stakeholders – New Terminology </a:t>
            </a:r>
            <a:endParaRPr lang="en-US"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37625073"/>
              </p:ext>
            </p:extLst>
          </p:nvPr>
        </p:nvGraphicFramePr>
        <p:xfrm>
          <a:off x="202406" y="1903446"/>
          <a:ext cx="8742362" cy="4269502"/>
        </p:xfrm>
        <a:graphic>
          <a:graphicData uri="http://schemas.openxmlformats.org/drawingml/2006/table">
            <a:tbl>
              <a:tblPr firstRow="1" bandRow="1">
                <a:tableStyleId>{5C22544A-7EE6-4342-B048-85BDC9FD1C3A}</a:tableStyleId>
              </a:tblPr>
              <a:tblGrid>
                <a:gridCol w="4371181"/>
                <a:gridCol w="4371181"/>
              </a:tblGrid>
              <a:tr h="430119">
                <a:tc>
                  <a:txBody>
                    <a:bodyPr/>
                    <a:lstStyle/>
                    <a:p>
                      <a:pPr algn="ctr"/>
                      <a:r>
                        <a:rPr lang="en-US" sz="1400" i="0" dirty="0" smtClean="0">
                          <a:latin typeface="Times New Roman" panose="02020603050405020304" pitchFamily="18" charset="0"/>
                          <a:cs typeface="Times New Roman" panose="02020603050405020304" pitchFamily="18" charset="0"/>
                        </a:rPr>
                        <a:t>Old Term in the C&amp;A Process</a:t>
                      </a:r>
                      <a:endParaRPr lang="en-US" sz="1400" i="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i="0" dirty="0" smtClean="0">
                          <a:latin typeface="Times New Roman" panose="02020603050405020304" pitchFamily="18" charset="0"/>
                          <a:cs typeface="Times New Roman" panose="02020603050405020304" pitchFamily="18" charset="0"/>
                        </a:rPr>
                        <a:t>New Term in the RMF Process</a:t>
                      </a:r>
                      <a:endParaRPr lang="en-US" sz="1400" i="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Designated Approving Authority (DAA)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Authorizing Official</a:t>
                      </a:r>
                      <a:r>
                        <a:rPr lang="en-US" sz="1300" baseline="0" dirty="0" smtClean="0">
                          <a:latin typeface="Times New Roman" panose="02020603050405020304" pitchFamily="18" charset="0"/>
                          <a:cs typeface="Times New Roman" panose="02020603050405020304" pitchFamily="18" charset="0"/>
                        </a:rPr>
                        <a:t> (AO)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Regional Designated Approving Authority (RDAA) </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Regional Authorizing</a:t>
                      </a:r>
                      <a:r>
                        <a:rPr lang="en-US" sz="1300" baseline="0" dirty="0" smtClean="0">
                          <a:latin typeface="Times New Roman" panose="02020603050405020304" pitchFamily="18" charset="0"/>
                          <a:cs typeface="Times New Roman" panose="02020603050405020304" pitchFamily="18" charset="0"/>
                        </a:rPr>
                        <a:t> Official (RAO)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77431">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300" kern="1200" baseline="0" dirty="0" smtClean="0">
                          <a:solidFill>
                            <a:schemeClr val="dk1"/>
                          </a:solidFill>
                          <a:latin typeface="Times New Roman" panose="02020603050405020304" pitchFamily="18" charset="0"/>
                          <a:ea typeface="+mn-ea"/>
                          <a:cs typeface="Times New Roman" panose="02020603050405020304" pitchFamily="18" charset="0"/>
                        </a:rPr>
                        <a:t>Office of the Designated Approving Authority (ODAA)</a:t>
                      </a: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NISP Authorization</a:t>
                      </a:r>
                      <a:r>
                        <a:rPr lang="en-US" sz="1300" baseline="0" dirty="0" smtClean="0">
                          <a:latin typeface="Times New Roman" panose="02020603050405020304" pitchFamily="18" charset="0"/>
                          <a:cs typeface="Times New Roman" panose="02020603050405020304" pitchFamily="18" charset="0"/>
                        </a:rPr>
                        <a:t> Office (NAO)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Professional (ISSP)</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ISSP/Security Control Assessor</a:t>
                      </a:r>
                      <a:r>
                        <a:rPr lang="en-US" sz="1300" baseline="0" dirty="0" smtClean="0">
                          <a:latin typeface="Times New Roman" panose="02020603050405020304" pitchFamily="18" charset="0"/>
                          <a:cs typeface="Times New Roman" panose="02020603050405020304" pitchFamily="18" charset="0"/>
                        </a:rPr>
                        <a:t> (SCA)</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Customer, Government Contracting</a:t>
                      </a:r>
                      <a:r>
                        <a:rPr lang="en-US" sz="1300" baseline="0" dirty="0" smtClean="0">
                          <a:latin typeface="Times New Roman" panose="02020603050405020304" pitchFamily="18" charset="0"/>
                          <a:cs typeface="Times New Roman" panose="02020603050405020304" pitchFamily="18" charset="0"/>
                        </a:rPr>
                        <a:t> Activity (GCA)</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Information Owner (IO)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Contractor</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Information System Owner</a:t>
                      </a:r>
                      <a:r>
                        <a:rPr lang="en-US" sz="1300" baseline="0" dirty="0" smtClean="0">
                          <a:latin typeface="Times New Roman" panose="02020603050405020304" pitchFamily="18" charset="0"/>
                          <a:cs typeface="Times New Roman" panose="02020603050405020304" pitchFamily="18" charset="0"/>
                        </a:rPr>
                        <a:t> (ISO)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a:t>
                      </a:r>
                      <a:r>
                        <a:rPr lang="en-US" sz="1300" baseline="0" dirty="0" smtClean="0">
                          <a:latin typeface="Times New Roman" panose="02020603050405020304" pitchFamily="18" charset="0"/>
                          <a:cs typeface="Times New Roman" panose="02020603050405020304" pitchFamily="18" charset="0"/>
                        </a:rPr>
                        <a:t> Security Manager (ISSM)</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r>
                        <a:rPr lang="en-US" sz="1300" dirty="0" smtClean="0">
                          <a:latin typeface="Times New Roman" panose="02020603050405020304" pitchFamily="18" charset="0"/>
                          <a:cs typeface="Times New Roman" panose="02020603050405020304" pitchFamily="18" charset="0"/>
                        </a:rPr>
                        <a:t>ISSM</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r>
              <a:tr h="481418">
                <a:tc>
                  <a:txBody>
                    <a:bodyPr/>
                    <a:lstStyle/>
                    <a:p>
                      <a:r>
                        <a:rPr lang="en-US" sz="1300" dirty="0" smtClean="0">
                          <a:latin typeface="Times New Roman" panose="02020603050405020304" pitchFamily="18" charset="0"/>
                          <a:cs typeface="Times New Roman" panose="02020603050405020304" pitchFamily="18" charset="0"/>
                        </a:rPr>
                        <a:t>*Information Systems Security Officer (ISSO)</a:t>
                      </a:r>
                      <a:endParaRPr lang="en-US" sz="13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300" dirty="0" smtClean="0">
                          <a:latin typeface="Times New Roman" panose="02020603050405020304" pitchFamily="18" charset="0"/>
                          <a:cs typeface="Times New Roman" panose="02020603050405020304" pitchFamily="18" charset="0"/>
                        </a:rPr>
                        <a:t>ISSO</a:t>
                      </a:r>
                      <a:endParaRPr lang="en-US" sz="1300" dirty="0">
                        <a:latin typeface="Times New Roman" panose="02020603050405020304" pitchFamily="18" charset="0"/>
                        <a:cs typeface="Times New Roman" panose="02020603050405020304" pitchFamily="18" charset="0"/>
                      </a:endParaRPr>
                    </a:p>
                  </a:txBody>
                  <a:tcPr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Rectangle 50"/>
          <p:cNvSpPr>
            <a:spLocks noChangeArrowheads="1"/>
          </p:cNvSpPr>
          <p:nvPr/>
        </p:nvSpPr>
        <p:spPr bwMode="gray">
          <a:xfrm>
            <a:off x="401639" y="994644"/>
            <a:ext cx="8343897" cy="470605"/>
          </a:xfrm>
          <a:prstGeom prst="rect">
            <a:avLst/>
          </a:prstGeom>
          <a:noFill/>
          <a:ln w="9525" algn="ctr">
            <a:noFill/>
            <a:miter lim="800000"/>
            <a:headEnd/>
            <a:tailEnd/>
          </a:ln>
          <a:effectLst/>
        </p:spPr>
        <p:txBody>
          <a:bodyPr wrap="square" lIns="0" tIns="0" rIns="0" bIns="0" anchor="t" anchorCtr="0"/>
          <a:lstStyle/>
          <a:p>
            <a:r>
              <a:rPr lang="en-US" sz="1600" dirty="0" smtClean="0">
                <a:solidFill>
                  <a:srgbClr val="000000"/>
                </a:solidFill>
                <a:latin typeface="Times New Roman" panose="02020603050405020304" pitchFamily="18" charset="0"/>
                <a:cs typeface="Times New Roman" panose="02020603050405020304" pitchFamily="18" charset="0"/>
              </a:rPr>
              <a:t>Many RMF stakeholder titles have been revised in the transition from C&amp;A. The following table outlines former terms in the C&amp;A process as well as the corresponding </a:t>
            </a:r>
            <a:r>
              <a:rPr lang="en-US" sz="1600" b="1" dirty="0" smtClean="0">
                <a:solidFill>
                  <a:srgbClr val="000000"/>
                </a:solidFill>
                <a:latin typeface="Times New Roman" panose="02020603050405020304" pitchFamily="18" charset="0"/>
                <a:cs typeface="Times New Roman" panose="02020603050405020304" pitchFamily="18" charset="0"/>
              </a:rPr>
              <a:t>new terms in the RMF process</a:t>
            </a:r>
            <a:r>
              <a:rPr lang="en-US" sz="1600" dirty="0" smtClean="0">
                <a:solidFill>
                  <a:srgbClr val="000000"/>
                </a:solidFill>
                <a:latin typeface="Times New Roman" panose="02020603050405020304" pitchFamily="18" charset="0"/>
                <a:cs typeface="Times New Roman" panose="02020603050405020304" pitchFamily="18" charset="0"/>
              </a:rPr>
              <a:t>. Both sets of terms will continue to be used during the transition to RMF.</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6" name="Rectangle 50"/>
          <p:cNvSpPr>
            <a:spLocks noChangeArrowheads="1"/>
          </p:cNvSpPr>
          <p:nvPr/>
        </p:nvSpPr>
        <p:spPr bwMode="gray">
          <a:xfrm>
            <a:off x="3013620" y="6172948"/>
            <a:ext cx="3604303" cy="235303"/>
          </a:xfrm>
          <a:prstGeom prst="rect">
            <a:avLst/>
          </a:prstGeom>
          <a:noFill/>
          <a:ln w="9525" algn="ctr">
            <a:noFill/>
            <a:miter lim="800000"/>
            <a:headEnd/>
            <a:tailEnd/>
          </a:ln>
          <a:effectLst/>
        </p:spPr>
        <p:txBody>
          <a:bodyPr wrap="square" lIns="0" tIns="0" rIns="0" bIns="0" anchor="t" anchorCtr="0"/>
          <a:lstStyle/>
          <a:p>
            <a:r>
              <a:rPr lang="en-US" sz="1200" i="1" dirty="0" smtClean="0">
                <a:solidFill>
                  <a:srgbClr val="000000"/>
                </a:solidFill>
              </a:rPr>
              <a:t>*Titles will remain the same in RMF</a:t>
            </a:r>
            <a:r>
              <a:rPr lang="en-US" sz="1400" dirty="0" smtClean="0">
                <a:solidFill>
                  <a:srgbClr val="000000"/>
                </a:solidFill>
              </a:rPr>
              <a:t>.</a:t>
            </a:r>
            <a:endParaRPr lang="en-US" sz="1400" dirty="0">
              <a:solidFill>
                <a:srgbClr val="000000"/>
              </a:solidFill>
            </a:endParaRPr>
          </a:p>
        </p:txBody>
      </p:sp>
    </p:spTree>
    <p:extLst>
      <p:ext uri="{BB962C8B-B14F-4D97-AF65-F5344CB8AC3E}">
        <p14:creationId xmlns:p14="http://schemas.microsoft.com/office/powerpoint/2010/main" val="3474985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597154466"/>
              </p:ext>
            </p:extLst>
          </p:nvPr>
        </p:nvGraphicFramePr>
        <p:xfrm>
          <a:off x="268941" y="1113184"/>
          <a:ext cx="8791932" cy="5288753"/>
        </p:xfrm>
        <a:graphic>
          <a:graphicData uri="http://schemas.openxmlformats.org/drawingml/2006/table">
            <a:tbl>
              <a:tblPr firstRow="1" bandRow="1"/>
              <a:tblGrid>
                <a:gridCol w="4868057"/>
                <a:gridCol w="1786316"/>
                <a:gridCol w="2137559"/>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ODAA Business Management</a:t>
                      </a:r>
                      <a:r>
                        <a:rPr lang="en-US" sz="1800" baseline="0" dirty="0" smtClean="0">
                          <a:latin typeface="Times New Roman" panose="02020603050405020304" pitchFamily="18" charset="0"/>
                          <a:cs typeface="Times New Roman" panose="02020603050405020304" pitchFamily="18" charset="0"/>
                        </a:rPr>
                        <a:t> System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System Security Plan (SSP)</a:t>
                      </a:r>
                      <a:r>
                        <a:rPr lang="en-US" sz="1800" baseline="0" dirty="0" smtClean="0">
                          <a:latin typeface="Times New Roman" panose="02020603050405020304" pitchFamily="18" charset="0"/>
                          <a:cs typeface="Times New Roman" panose="02020603050405020304" pitchFamily="18" charset="0"/>
                        </a:rPr>
                        <a:t>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C&amp;A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RMF Template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Categorization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Basic, Med, High</a:t>
                      </a:r>
                    </a:p>
                    <a:p>
                      <a:r>
                        <a:rPr lang="en-US" sz="1800" dirty="0" smtClean="0">
                          <a:latin typeface="Times New Roman" panose="02020603050405020304" pitchFamily="18" charset="0"/>
                          <a:cs typeface="Times New Roman" panose="02020603050405020304" pitchFamily="18" charset="0"/>
                        </a:rPr>
                        <a:t>PLs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Low,</a:t>
                      </a:r>
                      <a:r>
                        <a:rPr lang="en-US" sz="1800" baseline="0" dirty="0" smtClean="0">
                          <a:latin typeface="Times New Roman" panose="02020603050405020304" pitchFamily="18" charset="0"/>
                          <a:cs typeface="Times New Roman" panose="02020603050405020304" pitchFamily="18" charset="0"/>
                        </a:rPr>
                        <a:t> Mod, High</a:t>
                      </a:r>
                    </a:p>
                    <a:p>
                      <a:r>
                        <a:rPr lang="en-US" sz="1800" dirty="0" smtClean="0">
                          <a:latin typeface="Times New Roman" panose="02020603050405020304" pitchFamily="18" charset="0"/>
                          <a:cs typeface="Times New Roman" panose="02020603050405020304" pitchFamily="18" charset="0"/>
                        </a:rPr>
                        <a:t>Accessibility</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Certification</a:t>
                      </a:r>
                      <a:r>
                        <a:rPr lang="en-US" sz="1800" baseline="0" dirty="0" smtClean="0">
                          <a:latin typeface="Times New Roman" panose="02020603050405020304" pitchFamily="18" charset="0"/>
                          <a:cs typeface="Times New Roman" panose="02020603050405020304" pitchFamily="18" charset="0"/>
                        </a:rPr>
                        <a:t> Statement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Same</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Acknowledgement/Tailoring-out</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Risk</a:t>
                      </a:r>
                      <a:r>
                        <a:rPr lang="en-US" sz="1800" baseline="0" dirty="0" smtClean="0">
                          <a:latin typeface="Times New Roman" panose="02020603050405020304" pitchFamily="18" charset="0"/>
                          <a:cs typeface="Times New Roman" panose="02020603050405020304" pitchFamily="18" charset="0"/>
                        </a:rPr>
                        <a:t> </a:t>
                      </a:r>
                    </a:p>
                    <a:p>
                      <a:r>
                        <a:rPr lang="en-US" sz="1800" baseline="0" dirty="0" smtClean="0">
                          <a:latin typeface="Times New Roman" panose="02020603050405020304" pitchFamily="18" charset="0"/>
                          <a:cs typeface="Times New Roman" panose="02020603050405020304" pitchFamily="18" charset="0"/>
                        </a:rPr>
                        <a:t>Acknowledged</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Tailored-Out/Risk</a:t>
                      </a:r>
                      <a:r>
                        <a:rPr lang="en-US" sz="1800" baseline="0" dirty="0" smtClean="0">
                          <a:latin typeface="Times New Roman" panose="02020603050405020304" pitchFamily="18" charset="0"/>
                          <a:cs typeface="Times New Roman" panose="02020603050405020304" pitchFamily="18" charset="0"/>
                        </a:rPr>
                        <a:t> Acknowledgement</a:t>
                      </a:r>
                      <a:endParaRPr lang="en-US" sz="1800" dirty="0" smtClean="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MOU/ISA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729059">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Standing-Up Like System</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Self-</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Certification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Type</a:t>
                      </a:r>
                    </a:p>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NISPOM</a:t>
                      </a:r>
                      <a:r>
                        <a:rPr lang="en-US" sz="1800" baseline="0" dirty="0" smtClean="0">
                          <a:latin typeface="Times New Roman" panose="02020603050405020304" pitchFamily="18" charset="0"/>
                          <a:cs typeface="Times New Roman" panose="02020603050405020304" pitchFamily="18" charset="0"/>
                        </a:rPr>
                        <a:t> Refs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NIST Controls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Approval</a:t>
                      </a:r>
                      <a:r>
                        <a:rPr lang="en-US" sz="1800" baseline="0" dirty="0" smtClean="0">
                          <a:latin typeface="Times New Roman" panose="02020603050405020304" pitchFamily="18" charset="0"/>
                          <a:cs typeface="Times New Roman" panose="02020603050405020304" pitchFamily="18" charset="0"/>
                        </a:rPr>
                        <a:t> to 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Accreditation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bl>
          </a:graphicData>
        </a:graphic>
      </p:graphicFrame>
    </p:spTree>
    <p:extLst>
      <p:ext uri="{BB962C8B-B14F-4D97-AF65-F5344CB8AC3E}">
        <p14:creationId xmlns:p14="http://schemas.microsoft.com/office/powerpoint/2010/main" val="366827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9922"/>
            <a:ext cx="6440951" cy="783035"/>
          </a:xfrm>
        </p:spPr>
        <p:txBody>
          <a:bodyPr/>
          <a:lstStyle/>
          <a:p>
            <a:r>
              <a:rPr lang="en-US" dirty="0" smtClean="0">
                <a:latin typeface="Times New Roman" panose="02020603050405020304" pitchFamily="18" charset="0"/>
                <a:cs typeface="Times New Roman" panose="02020603050405020304" pitchFamily="18" charset="0"/>
              </a:rPr>
              <a:t>Connecting the Dots – What is Changing?  What is staying the same?</a:t>
            </a: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1132431218"/>
              </p:ext>
            </p:extLst>
          </p:nvPr>
        </p:nvGraphicFramePr>
        <p:xfrm>
          <a:off x="268941" y="1113184"/>
          <a:ext cx="8791932" cy="4165645"/>
        </p:xfrm>
        <a:graphic>
          <a:graphicData uri="http://schemas.openxmlformats.org/drawingml/2006/table">
            <a:tbl>
              <a:tblPr firstRow="1" bandRow="1"/>
              <a:tblGrid>
                <a:gridCol w="4868057"/>
                <a:gridCol w="1786316"/>
                <a:gridCol w="2137559"/>
              </a:tblGrid>
              <a:tr h="416605">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Process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C&amp;A</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r>
                        <a:rPr lang="en-US" sz="1800" dirty="0" smtClean="0">
                          <a:latin typeface="Times New Roman" panose="02020603050405020304" pitchFamily="18" charset="0"/>
                          <a:cs typeface="Times New Roman" panose="02020603050405020304" pitchFamily="18" charset="0"/>
                        </a:rPr>
                        <a:t>RMF</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1B6FD"/>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Submit </a:t>
                      </a:r>
                      <a:r>
                        <a:rPr lang="en-US" sz="1800" baseline="0" dirty="0" smtClean="0">
                          <a:latin typeface="Times New Roman" panose="02020603050405020304" pitchFamily="18" charset="0"/>
                          <a:cs typeface="Times New Roman" panose="02020603050405020304" pitchFamily="18" charset="0"/>
                        </a:rPr>
                        <a:t>Artifacts within OBMS</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Profile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Certification Statement</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POA&amp;M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Risk Assessment Report </a:t>
                      </a:r>
                    </a:p>
                    <a:p>
                      <a:pPr marL="285750" indent="-285750">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SSP</a:t>
                      </a:r>
                      <a:r>
                        <a:rPr lang="en-US" sz="1800" baseline="0" dirty="0" smtClean="0">
                          <a:latin typeface="Times New Roman" panose="02020603050405020304" pitchFamily="18" charset="0"/>
                          <a:cs typeface="Times New Roman" panose="02020603050405020304" pitchFamily="18" charset="0"/>
                        </a:rPr>
                        <a:t> Supporting Artifacts</a:t>
                      </a: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40000"/>
                      </a:srgbClr>
                    </a:solidFill>
                  </a:tcPr>
                </a:tc>
              </a:tr>
              <a:tr h="416605">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baseline="0" dirty="0" smtClean="0">
                          <a:latin typeface="Times New Roman" panose="02020603050405020304" pitchFamily="18" charset="0"/>
                          <a:cs typeface="Times New Roman" panose="02020603050405020304" pitchFamily="18" charset="0"/>
                        </a:rPr>
                        <a:t>Issues Related to Authorization</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Comments Form</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lang="en-US" sz="1800" dirty="0" smtClean="0">
                          <a:latin typeface="Times New Roman" panose="02020603050405020304" pitchFamily="18" charset="0"/>
                          <a:cs typeface="Times New Roman" panose="02020603050405020304" pitchFamily="18" charset="0"/>
                        </a:rPr>
                        <a:t>Terms &amp; Conditions/System</a:t>
                      </a:r>
                      <a:r>
                        <a:rPr lang="en-US" sz="1800" baseline="0" dirty="0" smtClean="0">
                          <a:latin typeface="Times New Roman" panose="02020603050405020304" pitchFamily="18" charset="0"/>
                          <a:cs typeface="Times New Roman" panose="02020603050405020304" pitchFamily="18" charset="0"/>
                        </a:rPr>
                        <a:t> Assessment Report (SAR)</a:t>
                      </a:r>
                      <a:endParaRPr lang="en-US" sz="1800" dirty="0">
                        <a:latin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1B6FD">
                        <a:tint val="20000"/>
                      </a:srgbClr>
                    </a:solidFill>
                  </a:tcPr>
                </a:tc>
              </a:tr>
            </a:tbl>
          </a:graphicData>
        </a:graphic>
      </p:graphicFrame>
    </p:spTree>
    <p:extLst>
      <p:ext uri="{BB962C8B-B14F-4D97-AF65-F5344CB8AC3E}">
        <p14:creationId xmlns:p14="http://schemas.microsoft.com/office/powerpoint/2010/main" val="23555231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1260&quot;/&gt;&lt;m_nIndex val=&quot;2&quot;/&gt;&lt;/elem&gt;&lt;key val=&quot;2&quot;/&gt;&lt;elem&gt;&lt;m_nPartnerID val=&quot;1260&quot;/&gt;&lt;m_nIndex val=&quot;2&quot;/&gt;&lt;/elem&gt;&lt;key val=&quot;4&quot;/&gt;&lt;elem&gt;&lt;m_nPartnerID val=&quot;1260&quot;/&gt;&lt;m_nIndex val=&quot;1&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337"/>
  <p:tag name="MMPROD_NEXTUNIQUEID" val="10009"/>
  <p:tag name="MMPROD_UIDATA" val="&lt;database version=&quot;8.0&quot;&gt;&lt;object type=&quot;1&quot; unique_id=&quot;10001&quot;&gt;&lt;object type=&quot;2&quot; unique_id=&quot;10002&quot;&gt;&lt;object type=&quot;3&quot; unique_id=&quot;589478&quot;&gt;&lt;property id=&quot;20148&quot; value=&quot;5&quot;/&gt;&lt;property id=&quot;20300&quot; value=&quot;Slide 5 - &amp;quot;Today’s Agenda&amp;quot;&quot;/&gt;&lt;property id=&quot;20307&quot; value=&quot;1764&quot;/&gt;&lt;/object&gt;&lt;object type=&quot;3&quot; unique_id=&quot;627770&quot;&gt;&lt;property id=&quot;20148&quot; value=&quot;5&quot;/&gt;&lt;property id=&quot;20300&quot; value=&quot;Slide 1&quot;/&gt;&lt;property id=&quot;20307&quot; value=&quot;1962&quot;/&gt;&lt;/object&gt;&lt;object type=&quot;3&quot; unique_id=&quot;627771&quot;&gt;&lt;property id=&quot;20148&quot; value=&quot;5&quot;/&gt;&lt;property id=&quot;20300&quot; value=&quot;Slide 2 - &amp;quot;Logistics and Ground Rules&amp;quot;&quot;/&gt;&lt;property id=&quot;20307&quot; value=&quot;1966&quot;/&gt;&lt;/object&gt;&lt;object type=&quot;3&quot; unique_id=&quot;627772&quot;&gt;&lt;property id=&quot;20148&quot; value=&quot;5&quot;/&gt;&lt;property id=&quot;20300&quot; value=&quot;Slide 4 - &amp;quot;Course Goal and Objectives&amp;quot;&quot;/&gt;&lt;property id=&quot;20307&quot; value=&quot;1940&quot;/&gt;&lt;/object&gt;&lt;object type=&quot;3&quot; unique_id=&quot;627773&quot;&gt;&lt;property id=&quot;20148&quot; value=&quot;5&quot;/&gt;&lt;property id=&quot;20300&quot; value=&quot;Slide 3 - &amp;quot;Welcome&amp;quot;&quot;/&gt;&lt;property id=&quot;20307&quot; value=&quot;1949&quot;/&gt;&lt;/object&gt;&lt;object type=&quot;3&quot; unique_id=&quot;627774&quot;&gt;&lt;property id=&quot;20148&quot; value=&quot;5&quot;/&gt;&lt;property id=&quot;20300&quot; value=&quot;Slide 6&quot;/&gt;&lt;property id=&quot;20307&quot; value=&quot;1963&quot;/&gt;&lt;/object&gt;&lt;object type=&quot;3&quot; unique_id=&quot;627775&quot;&gt;&lt;property id=&quot;20148&quot; value=&quot;5&quot;/&gt;&lt;property id=&quot;20300&quot; value=&quot;Slide 7 - &amp;quot;What is TOP?&amp;quot;&quot;/&gt;&lt;property id=&quot;20307&quot; value=&quot;1973&quot;/&gt;&lt;/object&gt;&lt;object type=&quot;3&quot; unique_id=&quot;627777&quot;&gt;&lt;property id=&quot;20148&quot; value=&quot;5&quot;/&gt;&lt;property id=&quot;20300&quot; value=&quot;Slide 8 - &amp;quot;Evolution of TOP&amp;quot;&quot;/&gt;&lt;property id=&quot;20307&quot; value=&quot;1972&quot;/&gt;&lt;/object&gt;&lt;object type=&quot;3&quot; unique_id=&quot;627779&quot;&gt;&lt;property id=&quot;20148&quot; value=&quot;5&quot;/&gt;&lt;property id=&quot;20300&quot; value=&quot;Slide 10 - &amp;quot;TOP Benefits to Field Leadership&amp;quot;&quot;/&gt;&lt;property id=&quot;20307&quot; value=&quot;1969&quot;/&gt;&lt;/object&gt;&lt;object type=&quot;3&quot; unique_id=&quot;627780&quot;&gt;&lt;property id=&quot;20148&quot; value=&quot;5&quot;/&gt;&lt;property id=&quot;20300&quot; value=&quot;Slide 11&quot;/&gt;&lt;property id=&quot;20307&quot; value=&quot;1964&quot;/&gt;&lt;/object&gt;&lt;object type=&quot;3&quot; unique_id=&quot;627781&quot;&gt;&lt;property id=&quot;20148&quot; value=&quot;5&quot;/&gt;&lt;property id=&quot;20300&quot; value=&quot;Slide 14 - &amp;quot;TOP 2.0 Process Changes&amp;quot;&quot;/&gt;&lt;property id=&quot;20307&quot; value=&quot;1953&quot;/&gt;&lt;/object&gt;&lt;object type=&quot;3&quot; unique_id=&quot;627782&quot;&gt;&lt;property id=&quot;20148&quot; value=&quot;5&quot;/&gt;&lt;property id=&quot;20300&quot; value=&quot;Slide 15 - &amp;quot;TOP 2.0 Process Changes&amp;quot;&quot;/&gt;&lt;property id=&quot;20307&quot; value=&quot;1956&quot;/&gt;&lt;/object&gt;&lt;object type=&quot;3&quot; unique_id=&quot;627783&quot;&gt;&lt;property id=&quot;20148&quot; value=&quot;5&quot;/&gt;&lt;property id=&quot;20300&quot; value=&quot;Slide 16 - &amp;quot;TOP 2.0 Process Changes&amp;quot;&quot;/&gt;&lt;property id=&quot;20307&quot; value=&quot;1954&quot;/&gt;&lt;/object&gt;&lt;object type=&quot;3&quot; unique_id=&quot;627784&quot;&gt;&lt;property id=&quot;20148&quot; value=&quot;5&quot;/&gt;&lt;property id=&quot;20300&quot; value=&quot;Slide 17 - &amp;quot;TOP 2.0 Process Changes&amp;quot;&quot;/&gt;&lt;property id=&quot;20307&quot; value=&quot;1959&quot;/&gt;&lt;/object&gt;&lt;object type=&quot;3&quot; unique_id=&quot;627785&quot;&gt;&lt;property id=&quot;20148&quot; value=&quot;5&quot;/&gt;&lt;property id=&quot;20300&quot; value=&quot;Slide 18 - &amp;quot;TOP 2.0 Process Changes&amp;quot;&quot;/&gt;&lt;property id=&quot;20307&quot; value=&quot;1958&quot;/&gt;&lt;/object&gt;&lt;object type=&quot;3&quot; unique_id=&quot;627786&quot;&gt;&lt;property id=&quot;20148&quot; value=&quot;5&quot;/&gt;&lt;property id=&quot;20300&quot; value=&quot;Slide 19 - &amp;quot;TOP 2.0 Roles and Responsibilities&amp;quot;&quot;/&gt;&lt;property id=&quot;20307&quot; value=&quot;1960&quot;/&gt;&lt;/object&gt;&lt;object type=&quot;3&quot; unique_id=&quot;627787&quot;&gt;&lt;property id=&quot;20148&quot; value=&quot;5&quot;/&gt;&lt;property id=&quot;20300&quot; value=&quot;Slide 20 - &amp;quot;TOP 2.0 Training Enhancements&amp;quot;&quot;/&gt;&lt;property id=&quot;20307&quot; value=&quot;1961&quot;/&gt;&lt;/object&gt;&lt;object type=&quot;3&quot; unique_id=&quot;627788&quot;&gt;&lt;property id=&quot;20148&quot; value=&quot;5&quot;/&gt;&lt;property id=&quot;20300&quot; value=&quot;Slide 21&quot;/&gt;&lt;property id=&quot;20307&quot; value=&quot;1965&quot;/&gt;&lt;/object&gt;&lt;object type=&quot;3&quot; unique_id=&quot;627789&quot;&gt;&lt;property id=&quot;20148&quot; value=&quot;5&quot;/&gt;&lt;property id=&quot;20300&quot; value=&quot;Slide 22 - &amp;quot;How to Make TOP Your Own&amp;quot;&quot;/&gt;&lt;property id=&quot;20307&quot; value=&quot;1974&quot;/&gt;&lt;/object&gt;&lt;object type=&quot;3&quot; unique_id=&quot;627790&quot;&gt;&lt;property id=&quot;20148&quot; value=&quot;5&quot;/&gt;&lt;property id=&quot;20300&quot; value=&quot;Slide 23 - &amp;quot;Next Steps and Ongoing Support&amp;quot;&quot;/&gt;&lt;property id=&quot;20307&quot; value=&quot;1967&quot;/&gt;&lt;/object&gt;&lt;object type=&quot;3&quot; unique_id=&quot;627791&quot;&gt;&lt;property id=&quot;20148&quot; value=&quot;5&quot;/&gt;&lt;property id=&quot;20300&quot; value=&quot;Slide 24 - &amp;quot;Wrap Up date Q&amp;amp;A&amp;quot;&quot;/&gt;&lt;property id=&quot;20307&quot; value=&quot;1970&quot;/&gt;&lt;/object&gt;&lt;object type=&quot;3&quot; unique_id=&quot;627987&quot;&gt;&lt;property id=&quot;20148&quot; value=&quot;5&quot;/&gt;&lt;property id=&quot;20300&quot; value=&quot;Slide 9 - &amp;quot;TOP Benefits to DSS &amp;quot;&quot;/&gt;&lt;property id=&quot;20307&quot; value=&quot;1975&quot;/&gt;&lt;/object&gt;&lt;object type=&quot;3&quot; unique_id=&quot;629670&quot;&gt;&lt;property id=&quot;20148&quot; value=&quot;5&quot;/&gt;&lt;property id=&quot;20300&quot; value=&quot;Slide 12 - &amp;quot;What is TOP 2.0?&amp;quot;&quot;/&gt;&lt;property id=&quot;20307&quot; value=&quot;1978&quot;/&gt;&lt;/object&gt;&lt;object type=&quot;3&quot; unique_id=&quot;629671&quot;&gt;&lt;property id=&quot;20148&quot; value=&quot;5&quot;/&gt;&lt;property id=&quot;20300&quot; value=&quot;Slide 13 - &amp;quot;MythBusters TOP 2.0&amp;quot;&quot;/&gt;&lt;property id=&quot;20307&quot; value=&quot;1979&quot;/&gt;&lt;/object&gt;&lt;/object&gt;&lt;object type=&quot;8&quot; unique_id=&quot;1004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mfW3bPhy0K7UA48v3H3.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OAyJ.1tD0.R.PpwtbXi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MS47ArQhES_mSC40JDG.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2_SjzxO4ak67RlolYw0iu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2da.Z6tEkqL0ZscDb0Q8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zTc_lWIXvEKc9UewzHRQCg"/>
</p:tagLst>
</file>

<file path=ppt/theme/theme1.xml><?xml version="1.0" encoding="utf-8"?>
<a:theme xmlns:a="http://schemas.openxmlformats.org/drawingml/2006/main" name="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lIns="91440" tIns="45720" rIns="91440" bIns="45720">
        <a:spAutoFit/>
      </a:bodyPr>
      <a:lstStyle>
        <a:defPPr algn="ctr">
          <a:defRP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webinar learn@lun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 Consulting Report Template_R1.5V_0310">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 Consulting Report Template_R1.5V_0310">
  <a:themeElements>
    <a:clrScheme name="Deloitte Colors">
      <a:dk1>
        <a:srgbClr val="000000"/>
      </a:dk1>
      <a:lt1>
        <a:srgbClr val="FFFFFF"/>
      </a:lt1>
      <a:dk2>
        <a:srgbClr val="C9DD03"/>
      </a:dk2>
      <a:lt2>
        <a:srgbClr val="72C7E7"/>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3C8A2E"/>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6C3CA7FC06344A8146A2ACD27943A" ma:contentTypeVersion="0" ma:contentTypeDescription="Create a new document." ma:contentTypeScope="" ma:versionID="a529ad76b9e87ef47766b8e8b3abc8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C8CE02-1C6B-4E4F-9D68-C16CF0CA74B4}">
  <ds:schemaRefs>
    <ds:schemaRef ds:uri="http://schemas.microsoft.com/sharepoint/v3/contenttype/forms"/>
  </ds:schemaRefs>
</ds:datastoreItem>
</file>

<file path=customXml/itemProps2.xml><?xml version="1.0" encoding="utf-8"?>
<ds:datastoreItem xmlns:ds="http://schemas.openxmlformats.org/officeDocument/2006/customXml" ds:itemID="{8A21AE3D-4ED1-43DB-B70E-5C8F769F8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FBC076-3D1E-480C-8D1E-0EFBE39CEEB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117781</TotalTime>
  <Words>3483</Words>
  <Application>Microsoft Office PowerPoint</Application>
  <PresentationFormat>Letter Paper (8.5x11 in)</PresentationFormat>
  <Paragraphs>374</Paragraphs>
  <Slides>35</Slides>
  <Notes>21</Notes>
  <HiddenSlides>0</HiddenSlides>
  <MMClips>0</MMClips>
  <ScaleCrop>false</ScaleCrop>
  <HeadingPairs>
    <vt:vector size="8" baseType="variant">
      <vt:variant>
        <vt:lpstr>Fonts Used</vt:lpstr>
      </vt:variant>
      <vt:variant>
        <vt:i4>10</vt:i4>
      </vt:variant>
      <vt:variant>
        <vt:lpstr>Theme</vt:lpstr>
      </vt:variant>
      <vt:variant>
        <vt:i4>18</vt:i4>
      </vt:variant>
      <vt:variant>
        <vt:lpstr>Embedded OLE Servers</vt:lpstr>
      </vt:variant>
      <vt:variant>
        <vt:i4>1</vt:i4>
      </vt:variant>
      <vt:variant>
        <vt:lpstr>Slide Titles</vt:lpstr>
      </vt:variant>
      <vt:variant>
        <vt:i4>35</vt:i4>
      </vt:variant>
    </vt:vector>
  </HeadingPairs>
  <TitlesOfParts>
    <vt:vector size="64" baseType="lpstr">
      <vt:lpstr>ＭＳ Ｐゴシック</vt:lpstr>
      <vt:lpstr>Arial</vt:lpstr>
      <vt:lpstr>Calibri</vt:lpstr>
      <vt:lpstr>Candara</vt:lpstr>
      <vt:lpstr>Century Gothic</vt:lpstr>
      <vt:lpstr>Courier New</vt:lpstr>
      <vt:lpstr>Symbol</vt:lpstr>
      <vt:lpstr>Times New Roman</vt:lpstr>
      <vt:lpstr>Wingdings</vt:lpstr>
      <vt:lpstr>Wingdings 2</vt:lpstr>
      <vt:lpstr>US Consulting Report Template_R1.5V_0310</vt:lpstr>
      <vt:lpstr>1_US Consulting Report Template_R1.5V_0310</vt:lpstr>
      <vt:lpstr>2_US Consulting Report Template_R1.5V_0310</vt:lpstr>
      <vt:lpstr>3_US Consulting Report Template_R1.5V_0310</vt:lpstr>
      <vt:lpstr>4_US Consulting Report Template_R1.5V_0310</vt:lpstr>
      <vt:lpstr>5_US Consulting Report Template_R1.5V_0310</vt:lpstr>
      <vt:lpstr>6_US Consulting Report Template_R1.5V_0310</vt:lpstr>
      <vt:lpstr>7_US Consulting Report Template_R1.5V_0310</vt:lpstr>
      <vt:lpstr>8_US Consulting Report Template_R1.5V_0310</vt:lpstr>
      <vt:lpstr>9_US Consulting Report Template_R1.5V_0310</vt:lpstr>
      <vt:lpstr>1_Office Theme</vt:lpstr>
      <vt:lpstr>10_US Consulting Report Template_R1.5V_0310</vt:lpstr>
      <vt:lpstr>11_US Consulting Report Template_R1.5V_0310</vt:lpstr>
      <vt:lpstr>12_US Consulting Report Template_R1.5V_0310</vt:lpstr>
      <vt:lpstr>1_webinar learn@lunch template</vt:lpstr>
      <vt:lpstr>5_Custom Design</vt:lpstr>
      <vt:lpstr>13_US Consulting Report Template_R1.5V_0310</vt:lpstr>
      <vt:lpstr>6_Custom Design</vt:lpstr>
      <vt:lpstr>think-cell Slide</vt:lpstr>
      <vt:lpstr>PowerPoint Presentation</vt:lpstr>
      <vt:lpstr>RMF Basics</vt:lpstr>
      <vt:lpstr>RMF Basics</vt:lpstr>
      <vt:lpstr>Key Factors Driving the Transition to RMF</vt:lpstr>
      <vt:lpstr>RMF Transition Information</vt:lpstr>
      <vt:lpstr>RMF Policy References</vt:lpstr>
      <vt:lpstr>RMF Process Stakeholders – New Terminology </vt:lpstr>
      <vt:lpstr>Connecting the Dots – What is Changing?  What is staying the same?</vt:lpstr>
      <vt:lpstr>Connecting the Dots – What is Changing?  What is staying the same?</vt:lpstr>
      <vt:lpstr>RMF Process Walk Through: Introduction</vt:lpstr>
      <vt:lpstr>RMF Process Walk Through -  STEP 1:  Categorize IS</vt:lpstr>
      <vt:lpstr>RMF Step 1 – Risk Assessment Report (RAR)</vt:lpstr>
      <vt:lpstr>RMF Step 1 – Risk Assessment Report (RAR)</vt:lpstr>
      <vt:lpstr>RMF Process Walk Through –  Step 2:  Select Security Controls</vt:lpstr>
      <vt:lpstr>RMF Process Walk Through –  Step 2:  Select Security Controls</vt:lpstr>
      <vt:lpstr>RMF Step 2 – Security Controls - Overlays</vt:lpstr>
      <vt:lpstr>RMF Step 2 – SSP Controls</vt:lpstr>
      <vt:lpstr>RMF Process Walk Through –  Step 3:  Implement Security Controls</vt:lpstr>
      <vt:lpstr>RMF Process Walk Through –  Step 4:  Assess Security Controls</vt:lpstr>
      <vt:lpstr>RMF Process Walk Through –  Step 4:  Assess Security Controls</vt:lpstr>
      <vt:lpstr>RMF Process Walk Through –  Step 5:  Authorize the IS</vt:lpstr>
      <vt:lpstr>RMF Process Walk Through –  Step 6:  Monitor the IS</vt:lpstr>
      <vt:lpstr>Security Controls and Continuous Monitoring</vt:lpstr>
      <vt:lpstr>Type Authorization</vt:lpstr>
      <vt:lpstr>Proposal Systems</vt:lpstr>
      <vt:lpstr>Diskless Workstations</vt:lpstr>
      <vt:lpstr>Assessment Tools – DISA Scanning Tools</vt:lpstr>
      <vt:lpstr>Assessment Tools – DISA Scanning Tools</vt:lpstr>
      <vt:lpstr>Assessment Tools – DISA Scanning Tools</vt:lpstr>
      <vt:lpstr>RMF Helpful Hints</vt:lpstr>
      <vt:lpstr>DSS RMF Information and Resources Web Page www.dss.mil/rmf</vt:lpstr>
      <vt:lpstr>DSS RMF Information and Resources Web Page www.dss.mil/rmf</vt:lpstr>
      <vt:lpstr>DSS RMF Information and Resources Web Page www.dss.mil/rmf</vt:lpstr>
      <vt:lpstr>CDSE Training Courses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Rodrigues, Luciana, CIV, DSS</dc:creator>
  <cp:lastModifiedBy>Gerri Leviston</cp:lastModifiedBy>
  <cp:revision>6091</cp:revision>
  <cp:lastPrinted>2016-03-10T18:31:42Z</cp:lastPrinted>
  <dcterms:created xsi:type="dcterms:W3CDTF">2010-03-18T17:57:48Z</dcterms:created>
  <dcterms:modified xsi:type="dcterms:W3CDTF">2017-01-19T19:07:26Z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_ID">
    <vt:lpwstr>repTempV1</vt:lpwstr>
  </property>
  <property fmtid="{D5CDD505-2E9C-101B-9397-08002B2CF9AE}" pid="3" name="ContentTypeId">
    <vt:lpwstr>0x010100C9A6C3CA7FC06344A8146A2ACD27943A</vt:lpwstr>
  </property>
</Properties>
</file>