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inkml+xml"/>
  <Override PartName="/ppt/slides/slide14.xml" ContentType="application/vnd.openxmlformats-officedocument.presentationml.slide+xml"/>
  <Override PartName="/ppt/slides/slide20.xml" ContentType="application/vnd.openxmlformats-officedocument.presentationml.slide+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s/slide16.xml" ContentType="application/vnd.openxmlformats-officedocument.presentationml.slide+xml"/>
  <Override PartName="/docProps/core.xml" ContentType="application/vnd.openxmlformats-package.core-properties+xml"/>
  <Override PartName="/ppt/handoutMasters/handoutMaster1.xml" ContentType="application/vnd.openxmlformats-officedocument.presentationml.handoutMaster+xml"/>
  <Override PartName="/ppt/slideMasters/slideMaster1.xml" ContentType="application/vnd.openxmlformats-officedocument.presentationml.slideMaster+xml"/>
  <Override PartName="/ppt/slides/slide7.xml" ContentType="application/vnd.openxmlformats-officedocument.presentationml.slide+xml"/>
  <Override PartName="/ppt/theme/theme1.xml" ContentType="application/vnd.openxmlformats-officedocument.theme+xml"/>
  <Override PartName="/ppt/slides/slide1.xml" ContentType="application/vnd.openxmlformats-officedocument.presentationml.slide+xml"/>
  <Override PartName="/ppt/presProps.xml" ContentType="application/vnd.openxmlformats-officedocument.presentationml.presProps+xml"/>
  <Override PartName="/ppt/slides/slide2.xml" ContentType="application/vnd.openxmlformats-officedocument.presentationml.slide+xml"/>
  <Override PartName="/ppt/slideLayouts/slideLayout5.xml" ContentType="application/vnd.openxmlformats-officedocument.presentationml.slideLayout+xml"/>
  <Override PartName="/ppt/slides/slide10.xml" ContentType="application/vnd.openxmlformats-officedocument.presentationml.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s/slide19.xml" ContentType="application/vnd.openxmlformats-officedocument.presentationml.slide+xml"/>
  <Override PartName="/docProps/app.xml" ContentType="application/vnd.openxmlformats-officedocument.extended-properties+xml"/>
  <Override PartName="/ppt/slides/slide13.xml" ContentType="application/vnd.openxmlformats-officedocument.presentationml.slide+xml"/>
  <Override PartName="/ppt/theme/theme3.xml" ContentType="application/vnd.openxmlformats-officedocument.them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s/slide21.xml" ContentType="application/vnd.openxmlformats-officedocument.presentationml.slide+xml"/>
  <Override PartName="/ppt/slideLayouts/slideLayout3.xml" ContentType="application/vnd.openxmlformats-officedocument.presentationml.slideLayout+xml"/>
  <Override PartName="/ppt/slides/slide5.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8.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Layouts/slideLayout10.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slides/slide3.xml" ContentType="application/vnd.openxmlformats-officedocument.presentationml.slide+xml"/>
  <Override PartName="/ppt/slides/slide9.xml" ContentType="application/vnd.openxmlformats-officedocument.presentationml.slide+xml"/>
  <Default Extension="jpeg" ContentType="image/jpeg"/>
  <Override PartName="/ppt/slides/slide6.xml" ContentType="application/vnd.openxmlformats-officedocument.presentationml.slide+xml"/>
  <Override PartName="/docProps/custom.xml" ContentType="application/vnd.openxmlformats-officedocument.custom-properties+xml"/>
  <Override PartName="/ppt/slides/slide15.xml" ContentType="application/vnd.openxmlformats-officedocument.presentationml.slide+xml"/>
  <Override PartName="/ppt/tableStyles.xml" ContentType="application/vnd.openxmlformats-officedocument.presentationml.tableStyles+xml"/>
  <Override PartName="/ppt/slides/slide23.xml" ContentType="application/vnd.openxmlformats-officedocument.presentationml.slide+xml"/>
  <Override PartName="/ppt/slides/slide4.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3" r:id="rId7"/>
    <p:sldId id="264" r:id="rId8"/>
    <p:sldId id="261" r:id="rId9"/>
    <p:sldId id="265" r:id="rId10"/>
    <p:sldId id="266" r:id="rId11"/>
    <p:sldId id="269" r:id="rId12"/>
    <p:sldId id="270" r:id="rId13"/>
    <p:sldId id="271" r:id="rId14"/>
    <p:sldId id="272" r:id="rId15"/>
    <p:sldId id="273" r:id="rId16"/>
    <p:sldId id="274" r:id="rId17"/>
    <p:sldId id="277" r:id="rId18"/>
    <p:sldId id="278" r:id="rId19"/>
    <p:sldId id="282" r:id="rId20"/>
    <p:sldId id="279" r:id="rId21"/>
    <p:sldId id="281" r:id="rId22"/>
    <p:sldId id="280" r:id="rId23"/>
    <p:sldId id="283" r:id="rId24"/>
    <p:sldId id="284"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D"/>
    <a:srgbClr val="70D3F8"/>
    <a:srgbClr val="E7F8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89F314-7911-4F03-A35C-6D1942979A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913DDF-09B2-4537-B0C8-B84E809A8C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2C23E1-9ACB-4052-A864-C9EEBC7531FA}" type="datetimeFigureOut">
              <a:rPr lang="en-US" smtClean="0"/>
              <a:t>1/14/2019</a:t>
            </a:fld>
            <a:endParaRPr lang="en-US"/>
          </a:p>
        </p:txBody>
      </p:sp>
      <p:sp>
        <p:nvSpPr>
          <p:cNvPr id="4" name="Footer Placeholder 3">
            <a:extLst>
              <a:ext uri="{FF2B5EF4-FFF2-40B4-BE49-F238E27FC236}">
                <a16:creationId xmlns:a16="http://schemas.microsoft.com/office/drawing/2014/main" id="{AA54127E-7B40-4B2F-8864-B988F0CF37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E02919-8CE3-477D-9C0A-25A4F0ABF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ECBD5A-A721-4A56-B923-BDB1D011C80E}" type="slidenum">
              <a:rPr lang="en-US" smtClean="0"/>
              <a:t>‹#›</a:t>
            </a:fld>
            <a:endParaRPr lang="en-US"/>
          </a:p>
        </p:txBody>
      </p:sp>
    </p:spTree>
    <p:extLst>
      <p:ext uri="{BB962C8B-B14F-4D97-AF65-F5344CB8AC3E}">
        <p14:creationId xmlns:p14="http://schemas.microsoft.com/office/powerpoint/2010/main" val="3507299782"/>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26:54.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0,'44'2,"1"2,3 3,-4-1,-1-2,14-2,-25-1,0 2,0 1,-1 1,1 2,28 10,-28-11,0-2,0 0,0-3,0 0,0-2,6-2,50 0,400 3,-484 0,0-1,0 1,0-1,0 0,0 0,0 0,0 0,0-1,-1 1,1-1,0 0,-1 0,0-1,1 1,0-2,9-5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1:13.8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25 10,'-3'0,"-7"0,4 0,2-4,2-2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20.7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53,'0'-1,"1"0,-1 0,1 0,-1 0,1 0,0 0,0 0,-1 0,1 0,0 0,0 1,0-1,0 0,0 1,0-1,0 1,0-1,0 1,0-1,0 1,0-1,30-11,-22 10,15-5,0 2,0 1,0 1,1 2,-1 0,1 1,-1 1,1 2,49-1,-18-2,10-1,-1 3,0 3,2 3,8 0,1-3,0-3,36-5,20 0,-104 2,1-2,19-4,55-5,995 10,-537 4,-376-2,-165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24.3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0 117,'53'2,"43"8,-45-3,0-3,3-2,1121-4,-642 3,-475-2,0-2,0-3,-1-3,1-2,-2-2,0-3,39-17,-75 26,0 1,0 1,1 1,0 0,-1 2,8 0,128 4,-62 1,11-1,-19 0,61-7,-78-6,20-1,187 16,25 13,-32 0,-119-7,52-8,-53-2,53 11,-122-3,0-3,0-4,39-6,-101-3,-18 8,0-1,0 1,0-1,0 1,0-1,0 1,0-1,0 1,0-1,0 1,0-1,0 1,0-1,0 1,0-1,0 1,0-1,-1 1,1-1,0 1,0 0,-1-1,1 1,0-1,-1 1,1 0,0-1,-1 1,1 0,0-1,-1 1,1 0,-1-1,0 1,-12-9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27.8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0 152,'1'-1,"-1"0,0 0,1 0,-1 0,1 0,-1 0,1 0,0 0,0 0,-1 0,1 1,0-1,0 0,0 1,0-1,-1 0,1 1,0-1,0 1,0-1,0 1,1 0,-1-1,0 1,0 0,0 0,0 0,1-1,36-3,-34 4,404-3,-211 5,-100 2,88 16,-87-7,77-2,3-3,1 8,-2-1,4-7,1252-9,-1365-2,30-6,-30 2,34 2,-16 5,0-5,44-8,-50-2,51-17,-56 12,-54 16,1 1,-1 1,22 0,-27 2,0-1,1 0,-1-1,0-1,0 0,0-1,9-4,-12 3,1 1,0 0,0 1,0 1,1 0,12 1,2-1,-29 2,1 0,0 0,0 0,0 0,0 0,0 0,0 0,0 0,0 0,0 0,0 0,0-1,-1 1,1 0,0-1,0 1,0-1,0 1,-1-1,1 1,0-1,0 1,-1-1,1 0,0 1,-1-1,1 0,-1 0,1 1,-1-1,0 0,1 0,-1 0,0 0,1 0,-1 0,0 1,0-1,0 0,0-1,-1 0,0 0,0 0,0 1,0-1,0 1,0-1,0 0,0 1,-1 0,1-1,-1 1,1 0,-1 0,1 0,-1 0,0 0,-1-1,-19-8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32.0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1 146,'8'0,"0"-2,0 1,0-1,0 0,0 0,-1-1,1 0,-1-1,0 0,0 0,0 0,0-1,2-2,-1 1,1 0,1 0,-1 1,1 0,0 1,0 0,8-2,27-1,1 3,-1 1,1 2,40 5,23-1,-36 1,-1 3,1 4,53 15,-56-10,0-4,1-2,0-4,2-2,88-5,84 14,-56-2,116-11,-125-2,-148 0,1-1,-1-2,-1-1,3-2,2 0,-1 2,1 0,2 3,106 2,-94 3,-1-3,1-1,-1-3,0-2,20-6,42-12,76-7,-76 24,-78 7,-1-1,1-2,18-5,-12 3,1 1,-1 2,1 2,0 2,6 2,48-1,1187-2,-1250 2,-1 1,0 2,10 3,-20-4,-173-2,109-2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35.6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25,'1'-1,"-1"-1,1 1,0 0,0 0,0 0,0-1,0 1,0 0,0 0,0 0,0 1,0-1,0 0,0 0,1 0,-1 1,0-1,1 1,-1-1,0 1,1 0,-1-1,1 1,-1 0,1 0,-1 0,0 0,2 0,43-2,-46 2,131 11,-78-4,40-2,892-6,-899 4,14 6,74 2,579-11,-685-3,0-3,30-9,-30 5,0 3,42 1,1688 7,-1749 1,42 8,-43-4,48 0,-29-7,32 0,0 4,35 9,-45-4,-1-4,56-6,-32 1,-92 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44.3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124 54,'0'-1,"1"-1,0 1,-1-1,1 1,0 0,0 0,-1-1,1 1,0 0,0 0,0 0,1 0,-1 0,0 0,0 0,0 0,1 1,-1-1,0 0,1 1,-1-1,2 1,33-12,4 5,1 1,0 3,0 1,0 2,21 3,26 0,2713-1,-1448-4,-1319 4,0 1,15 4,58 5,-48-8,-1 3,1 3,55 17,-61-13,1-2,1-3,-1-2,41-1,-44-13,-52 11,0-1,0 1,0-1,-1 0,0 1,1-1,-1 0,0 0,-1 0,1 0,0 0,-15 13,1 0,-2-1,0-1,-1-1,0-1,-1 0,0-1,-1-1,0-2,0 0,-1-1,-4 0,21-5,0 1,0-1,0 1,1-1,-1 1,1 1,0-1,-1 1,2-1,-1 1,0 0,1 1,-1 0,1 0,-1-1,0 1,-1-1,1 0,-1 0,0 0,0 0,0-1,0 0,-6 3,-27 6,-1-1,0-2,-1-1,0-3,-28 1,-62-3,-15-6,-7 0,-3720 3,3849-1,0-2,0 0,0-2,1-1,-2-1,-71-15,56 17,-14-3,0 2,-35 2,80 4,1 0,0 1,0 0,0 0,0 0,0 1,0 0,1 1,-1-1,0 1,-3 3,6-3,0 0,0 0,0 0,1 1,0-1,-1 1,1 0,1 0,-1 0,0 0,1 0,0 0,0 1,1-1,-1 1,1 0,0-1,0 2,-4 29,2 0,2 0,1 0,3 17,0 33,-3-82,0 1,0-1,0 0,1 1,-1-1,1 0,0 0,0 0,0 1,0-1,0 0,1-1,0 1,-1 0,1 0,0-1,0 1,1-1,-1 1,0-1,1 0,2 2,1-1,1 1,0-1,0-1,0 1,0-1,0 0,0-1,1 0,6 1,38 5,-1 3,19 8,-29-7,1-2,0-1,0-3,3-1,588-2,-299-5,-65-9,-4-1,1199 14,-1230 12,-5-1,-177-13,0-3,49-10,102-10,-161 21,1 2,10 2,70-3,-6-21,-100 22,0-1,-1-1,1 0,-1-2,10-3,-19 3,-3-1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46.5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0 165,'1093'0,"-1044"-2,-1-3,0-2,5-3,1 1,0 1,18 2,387-19,-203 5,-72 3,40 9,-198 8,40 2,0-4,1-2,-1-3,61-14,-106 16,0 1,1 1,18 0,-31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1:21.1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51,'114'2,"-29"0,66-7,-135 2,1 0,-1-1,0 0,8-5,-9 4,-1 0,1 1,0 0,0 1,8 0,380 1,-198 5,-92-5,-17 0,43 7,11 17,50 3,-155-18,0 1,30 11,-41-9,0-2,1-1,0-2,35 1,-35-8,0-1,17-5,-17 2,1 2,13 1,515 4,-535-2,0-2,24-5,-24 3,1 1,19 1,1070 4,-1101-2,-1-1,1-1,12-3,49-6,-50 10,0-2,0-1,22-7,-23 5,0 1,0 1,1 1,0 2,15 1,40-1,45 7,-60 6,-47-7,-1-1,0 0,8-1,6-2,-1 2,1 2,15 3,11 1,0-3,0-2,0-3,5-4,54 2,368 2,-468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1:26.1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53,'98'2,"-20"0,50-6,-59-7,-48 6,1 2,-1 0,8 2,9 0,-1-1,0-1,15-5,7 1,0 1,1 4,-1 2,7 3,51 0,-94-3,-3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1:43.2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1,'630'0,"-610"0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1:47.0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1,'490'0,"-472"1,-1 1,0 0,15 5,47 5,177-12,-236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4:47.0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72,'607'0,"-588"-1,0-1,-1 0,13-5,53-5,-1 12,-36 0,0-1,0-2,24-6,-26 3,0 2,1 2,-1 2,12 3,2-1,0-2,4-3,6-8,-49 6,1 2,0 0,10 1,552 3,-563-1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4:54.4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27,'607'0,"-590"-1,1-1,-1-1,15-3,47-7,630 11,-346 5,-335-3,59-1,0 5,37 7,-24-1,1-5,92-8,-41 1,-113 1,12 1,1 1,-1 3,26 5,-17-1,0-3,0-3,0-2,2-3,56 1,2095 2,-2185-2,-2 0,25-6,-23 3,0 1,22 1,1184 4,-1201 1,0 1,-1 2,33 8,-33-5,1-2,0-1,32 1,-6-6,0 1,33-4,-73-1,-4-1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4:59.3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76,'123'2,"137"-4,-166-9,-55 5,-1 2,16 1,-33 2,1-1,0-1,-1-1,0-1,5-3,2 1,-1 1,19-2,46 2,0 5,8 4,34 0,-90-5,-31 1,1 0,-1 0,0 2,1-1,-1 2,0 0,0 0,0 2,0-1,-10-1,1 0,-1 0,-1 1,1-1,0 1,0-1,-1 1,0 0,1 0,-1 0,0 0,0 1,-1-1,1 2,0-1,0 0,1 0,-1 0,1-1,-1 1,1-1,0 1,0-1,1 0,-1 0,3 1,3 0,0 1,0-2,0 1,1-1,-1-1,1 0,0 0,0-1,7 0,98-4,-45 0,746 3,-789-1,0-2,23-5,-22 3,1 1,19 1,68 5,-44 1,67-8,-71-6,-48 6,1 2,-1 0,12 1,390 3,-404 0,0 1,0 1,12 3,43 5,-48-8,0 1,-1 1,24 8,-27-7,1 0,0-2,1 0,-1-2,7 0,273-3,-282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5:19.0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1 118,'46'0,"-15"-2,0 2,0 1,0 1,0 2,-1 1,1 1,26 10,-38-10,1 0,0-2,7 1,20 4,-7-3,1-1,-1-2,1-2,0-2,1-2,55 0,368 3,-442-1,-1-2,1 0,-1-2,0 0,5-3,68-14,-93 21,67-9,1 3,44 1,8 4,67-13,-110 11,78 5,-75 1,58-7,-71-6,16-1,642 10,-353 4,-324-4,43-8,-43 4,47 0,341 7,-418-2,0-1,0-1,9-2,58-7,392 11,-229 2,-232-2,0 0,0-2,14-4,46-5,-58 12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5:23.3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1,'1661'0,"-1631"2,1 1,-1 2,1 1,17 6,28 5,-47-11,3 1,0-1,0-2,1-2,0-1,573-2,-586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27:06.0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1,'794'0,"-766"1,-1 2,23 5,-21-3,-1-2,20 1,1036-4,-491-1,-571 2,-1 1,1 1,6 3,-6-2,0-1,1 0,3-1,125-5,-56 0,79 8,-137 4,-22-4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6:32.8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71,'1772'0,"-1746"-2,-1 0,25-6,46-4,890 10,-481 5,350-3,-829-1,0-2,-1 0,2-2,-1 0,1 1,23 0,696 5,-719-2,0-2,24-5,-23 3,0 2,21-1,579 5,-608-1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6:37.9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72,'3379'0,"-3352"-1,0-2,25-5,-25 3,1 1,22 0,86-7,-86 5,44 1,-63 3,1-1,20-4,-21 2,1 1,21 1,755 4,-784-1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6:57.2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72,'53'-1,"1"-2,0-2,1-4,-3 0,-17 2,-1 1,1 2,12 1,-24 2,-1-1,0-1,4-2,-3 0,0 2,0 0,2 2,2124-1,-1026 5,-1098-2,-1 1,0 2,4 1,-3 0,0-2,25 1,1906-2,-929-5,-1000 5,1 0,22 6,-22-3,1-1,18-1,201-4,-239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7:01.1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1,'4824'0,"-4797"1,0 1,25 7,-24-4,-1-1,23-1,-16 0,1 0,-1 2,24 8,-25-5,1-2,0-1,32 0,796-7,-877 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7:05.6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74,'7'-7,"0"0,0 1,1 0,0 0,1 1,-1 0,1 1,0-1,0 2,0-1,0 1,6 0,10-1,0 1,0 1,1 2,6 1,2238 3,-1221-6,-1029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7:23.6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97,'45'0,"7"-1,0 3,0 1,29 7,-21-2,-1-3,1-3,0-2,3-3,54 0,777 3,-872-1,1-1,-1-2,0 0,-1-1,2-2,2 0,-1 1,1 2,20-2,78-5,-60 4,51 1,-49 7,-31 2,-1-3,0 0,1-3,-1 0,0-2,14-5,-10 0,0 2,0 2,0 1,25 1,155 5,-83 2,1883-3,-1984 2,1 1,21 5,23 3,-44-6,0 1,10 5,-11-3,0-1,17 0,104 0,84-9,-58-1,-35 3,-196 0,24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7:28.1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0,'3330'0,"-3295"2,0 1,14 4,62 5,383-11,-236-3,-225 4,0 1,19 5,-18-3,0-1,14-1,136-4,-169-2,-28-3,-5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13:19.76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0,'1400'0,"-1382"1,-1 1,1 0,13 5,51 5,609-10,-337-4,-334 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15:04.37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71,'911'0,"-885"1,0 2,0 1,-1 1,15 5,-12-2,0-2,1-1,17 0,20-3,-18-1,0 2,23 5,-2 0,-1-3,1-3,-1-3,22-4,6-7,-54 6,1 2,5 2,83 4,-42 0,59-6,-71-7,-46 6,1 1,12 1,138 6,-75 0,73-9,-98-5,-48 5,-1 2,27 1,100 6,1-1,20-7,-125-1,-1-3,31-10,-40 8,1 1,-1 3,45-1,448 9,-504 1,0 2,-1 1,0 2,34 11,-36-8,2-2,-1-2,1-1,-1-1,17-1,1098-7,-638 6,-463 0,1 3,-1 2,4 2,1 1,1-3,20 0,-3-2,64 13,-70-7,2-3,21-2,411-8,-471 0,0-1,1-1,-2-1,1-2,18-7,-18 5,0 1,1 2,-1 1,1 1,15 0,69 6,-47 1,59-7,-56-7,-48 6,1 2,-1 0,5 1,819 0,-411 5,-328-1,-57 1,0-2,1-2,-1-3,0-1,14-6,-59 10,30-8,1 2,0 0,0 3,0 0,1 3,13 1,44-1,0 4,50 11,-71-7,0-3,0-3,7-4,-18 0,1 3,0 2,-1 4,36 7,-25-1,0-3,1-3,0-3,18-4,-296 1,107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15:14.07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1 119,'46'0,"14"-1,0 3,0 3,16 4,-7-1,1-3,-1-3,54-5,5 0,2119 3,-2221-2,-1-2,-1 0,1-2,-1 0,1-2,-2-1,6-3,72-23,-37 19,1 2,1 4,-1 2,2 3,36 3,-15 2,-31-2,-1 3,1 2,-1 3,0 2,30 9,-40-7,-1-2,1-1,1-3,-3 0,81 4,1-5,1-7,35 2,557 2,-675 3,-1 2,0 2,-1 1,29 11,3 0,-3-2,1-3,0-3,1-3,69-2,-51-6,-38 1,0-3,0-2,26-6,39-21,-73 17,-22 9,1 1,-1 1,1 1,16 1,44-4,230-27,-232 26,1 4,41 5,-28 0,60-7,-77-7,-49 6,0 1,20 1,1097 4,-1074 2,-1 4,29 7,-33-4,0-2,56-3,477-6,-328 2,-239-1,1 2,0 1,0 2,-1 2,29 8,-58-14,1 0,0 0,0-1,-1 0,1 0,0 0,0-1,-1 0,1 0,0-1,-1 1,1-1,-1-1,0 1,2-1,47-14,9 12,1 2,0 3,1 3,54 0,87 8,-102-2,12-6,-42 0,1 4,28 7,-27-3,1-4,17-2,465-6,-536 0,-1-1,0-1,6-3,60-5,45-1,-81 5,47 2,558 5,-646 0,0-1,0 0,0-1,0-1,-1 0,1 0,-1-1,9-4,4-2,-2 5,0 0,0 2,1 0,-1 1,1 2,-1 0,1 1,8 2,39 0,1382-3,-1379 3,-1 4,27 7,-8-1,20-3,116-9,-108-3,-94 1,0-2,0 0,7-3,28-5,1 1,-36 5,-1 2,0 0,10 1,60 2,-72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27:38.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0,'4476'0,"-4448"2,0 1,0 1,0 2,11 3,-12-2,1-1,0-1,0-1,12-2,706-3,-726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15:18.21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49,'831'0,"-813"-1,0-1,0-1,0 0,0-2,14-5,-14 4,0 1,1 1,0 0,0 2,7-1,574 3,-272 2,-313-2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3:12.7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5,'113'-2,"-17"0,46 6,-90 3,34 9,-48-8,1-2,0-1,33 0,371-6,-417 2,1 1,25 7,-25-4,0-1,23-1,598-4,-602-3,-30-1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3:17.30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0,'490'0,"-466"1,-1 2,1 0,-1 2,22 7,-22-5,0-2,0 0,1-2,-1 0,2-2,813-2,-818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3:20.3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0,'421'0,"-401"0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4:33.0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0 101,'58'-1,"-30"0,-1 0,1 1,0 2,-1 1,1 1,-1 1,0 2,13 5,-19-6,-1-1,0-1,1-1,0 0,0-2,0 0,0-2,17-2,24 1,-45 1,1-1,-1-1,14-3,48-6,628 10,-345 4,247-2,-571 3,-1 1,1 2,-1 1,0 3,24 8,-8-2,1-2,2-3,339 58,-328-63,0-3,55-5,-17 0,-85 1,0-2,-1 0,1-1,-1 0,1-2,71-14,11 12,-46 4,-1-2,35-9,-5-6,1 4,1 4,0 4,26 3,-70 6,0-1,0-3,-1-1,0-2,0-2,32-12,-54 14,1 2,0 0,0 1,0 1,18 0,111 5,-56 1,165 9,18 0,-234-10,1 1,5 3,-5 0,1-2,2-2,487-3,-662 3,22 1,-61-9,153 4,1-1,-1 0,1-1,0-1,0 0,-11-7,11 6,0 0,-1 1,0 0,0 1,0 0,-7 0,-59-1,59 5,0 0,1-2,-1-1,0-1,1 0,-1-1,-2-3,-1 2,-1 0,0 2,1 0,-1 2,0 1,-1 1,1 1,-9 2,-45 0,12-4,1 3,-1 3,1 3,-35 10,48-9,-1-3,0-2,0-2,-1-2,-6-4,-57 1,-3088 4,3130 2,-21 5,23-1,-39-2,-677-6,770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4:37.9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25,'1'1,"-1"0,0 0,1 0,-1 0,0 0,1-1,-1 1,1 0,0 0,-1-1,1 1,-1 0,1 0,0-1,0 1,-1-1,1 1,0-1,0 1,0-1,0 1,0-1,-1 0,1 0,0 1,0-1,0 0,1 0,33 5,-24-4,38 9,-29-5,1-1,-1-1,14 0,55 8,-64-6,-1-2,24 1,978-5,-1005 0,1-1,-1-1,5-3,52-5,454 8,-271 6,-224-5,-1-1,14-4,-13 1,0 2,17 1,-4 4,0-3,0-2,10-4,13 0,0 3,0 3,46 5,14 0,781-3,-827 4,1 4,3 4,-8-1,1-3,34-3,80-4,107-4,-291 1,0 0,1-1,-1-1,0 0,9-4,-11 2,1 2,0 0,1 1,-1 0,1 1,7 0,68-10,-65 8,1 0,22 1,-1 3,-25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4:45.4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78,'7'6,"-1"-1,1 0,0-1,1 0,-1 0,1-1,0 1,-1-2,2 1,-1-1,0 0,0-1,6 1,19 0,1-1,27-2,-19 0,50 2,-31 0,41-5,-32-7,-50 7,1 0,0 2,10-1,1397 3,-664 1,-735-2,-1-2,21-4,55-5,-4 13,-33 0,21-3,-15-10,-53 8,-1 0,1 2,11 0,104-10,-84 6,43 1,-43 7,-36 0,0-1,0 0,0-1,0-1,-1 0,1-1,13-4,-27 6,0-1,0 1,0 0,0-1,0 1,0-1,0 1,0-1,-1 1,1-1,0 0,0 0,0 1,-1-1,1 0,0 0,-1 0,1 0,-1 0,1 0,-1 0,0 1,0 0,0-1,0 1,0-1,0 1,0-1,0 1,0-1,0 1,0 0,0-1,-1 1,1-1,0 1,0 0,0-1,-1 1,1 0,0-1,-1 1,1 0,0-1,-1 1,1 0,0 0,-1-1,1 1,-1 0,1-1,-1 1,1 0,-1 0,1 0,-1-1,0 1,1 0,-1 0,1 0,-1 0,1 0,-1 0,1 0,-1 0,1 0,-1 0,0 1,1-1,-1 0,1 0,-1 0,1 1,-1-1,1 0,0 0,-1 1,1-1,-1 1,1-1,0 0,-1 1,1-1,0 1,-1-1,1 1,0-1,-1 1,1-1,0 1,0-1,0 1,0-1,0 1,-1-1,1 1,0-1,0 1,0-1,0 1,1-1,-1 1,0 0,0-1,0 1,0-1,0 1,1-1,-1 1,0-1,0 1,1-1,0 2,0 0,0 0,0 0,0 0,0 0,0 0,1 0,-1-1,1 1,0-1,-1 1,1-1,0 1,0-1,0 0,0 0,0 0,0 0,0 0,0-1,0 1,0 0,1-1,-1 0,0 1,2-1,66 3,-57-3,1636-2,-1629 3,0 1,0 1,-1 1,0 1,10 4,-10-3,1-1,1 0,-1-2,0 0,10-1,11-1,135-4,-173 3,0 0,-1-1,1 1,0 0,-1-1,1 0,-1 1,1-1,-1 0,1 0,-1 0,1-1,-1 1,0-1,0 1,0-1,0 0,0 0,0 1,0-1,-1-1,1 1,-1 0,1 0,-1-1,0 1,0 0,0-1,1-1,1-13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5:13.02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99,'12'-1,"0"0,0-1,0-1,0 0,-1 0,1-1,2-2,-2 1,1 0,0 1,0 1,0 0,13-1,360 2,-189 5,753-3,-908-2,0-3,-1 0,18-7,-17 3,0 3,0 1,17 1,75 2,4 0,43 8,-161-3,-1 0,0 2,0 0,0 1,14 7,53 16,-53-24,-1-1,1-2,-1-1,1-2,12-2,44 0,-67 3,-2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5:17.0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71,'1105'0,"-1021"-4,17-4,-20 0,30 4,-40 2,38-8,-38 3,40 2,8 8,-20 0,78-9,-97-4,-44 4,0 2,22 1,1437 4,-1441 1,41 8,-42-4,46 0,2020-7,-2092 2,-1 2,0 0,0 2,1 0,0-1,23 0,439-5,-469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5:20.7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1 123,'137'-3,"-33"1,75 8,-114 5,19 0,-48-10,121 2,19-8,-69-5,-40 3,42 1,-28 7,-32 1,1-1,0-3,0-2,-1-3,0-1,8-4,-19 3,1 3,0 1,0 2,0 2,0 2,20 2,41 0,2157-3,-2215-2,0-1,4-4,-4 2,0 1,8 1,82 5,39 0,151-19,-66-11,-155 21,1 4,42 6,7 0,1132-3,-1284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27:44.2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49,'468'0,"-449"-1,1-1,-1-1,0-1,0-1,11-4,-11 3,0 1,0 0,1 2,-1 0,14 1,527 3,-538 1,-1 0,1 1,6 2,-6 0,0-2,1 0,3-2,1558-2,-1564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5:22.4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0,'4'0,"9"0,7 0,3 0,6 0,2 0,4 0,0 0,-3 0,-2 0,-2 0,-2 0,-2 0,-1 0,0 0,0 0,-4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5:31.6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25,'83'1,"-19"1,46-6,-41-7,-48 6,0 2,0 0,11 1,41 5,42 7,-42-3,44-1,-82-7,191 1,68 14,-63-2,113-13,-125-1,481 2,-663-2,0-1,9-4,59-4,679 8,-397 6,1896-3,-2242 4,-26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5:33.80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1,'630'0,"-610"0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5:40.3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63,'0'-1,"0"0,1 0,-1 0,1 0,-1 0,1 0,0 0,-1 1,1-1,0 0,0 0,-1 0,1 1,0-1,0 0,0 1,0-1,0 1,0-1,0 1,0 0,0-1,0 1,0 0,0 0,1-1,-1 1,0 0,38-4,-35 4,83-2,15 4,-26 1,61-7,-133 3,-1 0,1 0,0 0,-1 0,1-1,0 1,-1-1,0 0,1 0,-1 0,0-1,0 0,12-7,-3 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25:45.0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1 119,'14'0,"0"-2,-1 0,1-1,5-1,46-8,19 0,-59 7,1 2,0 0,0 2,-3-1,-1 0,1-1,2-2,-2 1,-1 0,1 2,3 0,595 21,-251-13,-241-6,-71-4,0-1,-1-4,32-9,-27 5,2 3,48-2,378 11,-237 3,-228-2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4:52.3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50,'3'1,"-1"0,1 0,0 0,-1 0,1 0,-1 1,0-1,1 1,-1 0,0-1,0 1,2 2,18 12,6-8,0 0,1-2,0-1,0-1,0-1,2-2,53 6,30 9,-46-6,0-2,46-2,-87-6,-1 1,0 1,0 1,0 2,0 1,8 3,171 39,-81-19,28-2,-8-9,0-8,56-5,278-6,-444 0,0-2,18-5,-17 3,0 1,20 1,92 5,-16 1,51-8,-165 3,0 0,0-1,-1-1,1-1,-1-1,0 0,0 0,0-2,0-1,-9 5,1 1,0 0,0 0,0 0,1 1,-1 1,0-1,1 1,0 0,84 1,-8 0,-3-11,-2-4,50-17,-109 28,0 1,1 1,20 0,-18 1,-1-1,1 0,6-3,15-1,-28 4,0 0,0 0,0-2,7-2,-21 5,-1 0,1 0,-1 0,1 0,-1 0,1-1,-1 1,1-1,-1 1,0-1,0 0,0 0,0 0,0 0,0 0,-1 0,1-1,-1 1,0 0,1-1,-1 1,0-1,0 0,-1 1,1-1,0 0,-1-2,0 3,0 0,0 0,0 0,0-1,0 1,-1 0,1 0,-1 0,0 0,0 0,1 0,-1 0,-1 0,1 0,0 0,0 0,-1 1,1-1,-1 0,-1 0,-1-1,0 0,0 0,-1 1,1-1,-1 1,0 0,1 1,-1-1,-2 1,-12-3,0 1,-1 1,1 1,-8 1,-1167 4,1161-3,0 2,-19 5,18-3,0-1,-14-1,-790-4,811 3,-1 0,-22 6,22-3,-1-1,-18-1,-932-4,957 0,1-1,-1-1,-6-2,6 0,0 2,-1 0,-3 2,-116-19,125 21,3 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4:53.5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23 0,'-4'0,"-5"0,-1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4:58.1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48,'873'0,"-812"3,35 6,-36-2,41-2,2004-6,-2068-1,0-1,11-4,-11 2,0 1,15 1,824 4,-842-3,-1-1,25-6,13-2,-6 2,-24 3,-1 2,24 0,773 5,-817-1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12.7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71,'1707'0,"-1672"-2,1-1,14-4,-13 1,0 2,11 1,-8 1,1-2,-1-2,14-5,-16 3,1 2,-1 1,31 1,1990 7,-1107-5,-962 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16.5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73,'608'0,"-572"-2,0-2,0-1,27-8,-28 5,0 2,0 1,1 2,0 1,1055 3,-1036-3,40-8,-41 3,52 1,58 5,129 4,-164 8,-50-3,35-3,-75-3,1 1,6 3,67 5,-89-9,0 1,0 1,-1 1,13 5,-13-3,0-2,0 0,1-2,15 1,38 0,71 15,-76-8,0-4,26-1,786-8,-847-4,-31 0,-24 0,-3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2:51.0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71,'1282'0,"-1258"2,-1 0,0 1,7 3,36 5,8 0,-38-6,-1-1,27 0,567-5,-601-1,0-1,0-1,0-2,23-8,20-3,33-7,-50 10,0 3,1 2,0 2,42 1,-15 8,1 4,8 5,-50-8,0-1,0-1,2-3,6 1,38 3,-18 9,-47-6,-1-2,1 0,8-2,84-3,-63-1,0 2,0 3,37 6,-5 11,-60-12,1-1,0-2,-1 0,1-2,4 0,1833-4,-1833 1,0-2,23-5,-23 3,1 2,19-1,64 8,9 4,-9 1,10-5,1112-5,-1225 0,0 0,-1 0,1-1,-1 0,0-1,1 0,-1 0,0-1,-1 0,1 0,4-4,47-21,-43 23,0 0,0 2,0 0,1 0,0 2,2 0,0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17.6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19.6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48,'1'-1,"-1"0,0 0,1 0,-1 0,1 0,0 0,-1 0,1 0,0 0,-1 1,1-1,0 0,0 0,0 1,0-1,0 0,-1 1,1-1,0 1,0 0,1-1,-1 1,0 0,0-1,0 1,0 0,0 0,1 0,36-4,-34 3,437-2,-225 6,975-3,-953-12,11 0,-180 13,1 3,0 4,-1 2,-1 4,7 4,-32-10,1-1,0-3,-1-1,1-3,40-4,12 2,483 2,-535 3,-1 2,1 1,-1 3,0 1,5 5,16 2,49 7,-89-21,42 8,1-4,1-2,4-3,-63-2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22.9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97,'84'1,"1"3,-1 5,50 1,1-5,57-8,-11 0,264-15,-371 15,-1 3,0 3,25 6,4 0,1-5,-1-3,12-6,-5-5,-16 1,19 4,54 4,315 4,-93 20,-302-14,12 5,-30-3,2-4,20-1,7-4,36 0,40-8,-151 3,0-1,0-1,11-5,-9 3,0 1,0 1,0 2,68-3,87 6,-114 3,-1-3,1-3,-1-3,59-12,-52 3,17 2,-17 3,-36 6,1 1,14 2,-29 2,1-1,0-1,-1-2,1 0,-1-1,1-1,18-7,-24 7,2 0,-1 2,0 0,1 1,-1 1,1 0,-1 1,9 2,4-1,-10-1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25.9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0,'538'0,"-524"1,0 1,-1 0,1 1,-1 0,1 1,9 5,-10-4,1-1,0 0,0 0,1-2,-1 1,5-2,308-2,-307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40.2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76,'8'0,"10"1,1-1,0-1,-1 0,1-1,-1-1,1-1,-1-1,0 0,11-6,-8 3,0 0,1 1,-1 1,1 2,0 0,0 1,5 1,46-1,41 6,-10-1,3272-2,-3255 5,74 14,-70-5,53-4,1304-11,-1483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43.1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48,'192'4,"39"11,-62-6,110-10,-91-2,145 6,356-6,-516-9,66-1,-165 11,24-7,-22 2,14 3,719 5,-746 1,33 7,-32-2,38-2,808-6,-888 0,1-1,-1-1,5-2,64-7,33 0,-77 6,41 0,342 7,-420-1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47.2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54,'0'-1,"0"0,1 0,-1 0,1 0,-1 0,1 0,-1 0,1 0,0 0,-1 0,1 0,0 1,0-1,0 0,0 1,0-1,-1 0,1 1,0-1,0 1,0 0,1-1,-1 1,0 0,0 0,0-1,0 1,1 0,36-4,-34 3,425-2,-220 6,-62-4,-1 7,129 21,-216-20,0-2,34-3,-45-2,-1 1,1 3,0 2,17 6,-19-2,0-2,0-3,37 1,143-8,-82-1,-114 3,129 0,122-17,-177 9,1 5,32 6,10-1,-24-1,22 1,0-7,9-7,94-16,-146 21,79 6,-100 3,1-4,-1-4,29-7,19-3,1 6,0 5,70 10,-11-3,473-2,-716 0,21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5:50.4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0,'735'0,"-697"2,-1 2,9 2,68 6,153 12,-53-13,43 0,1042-11,-1279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8:52.0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0 141,'1'-1,"-1"0,0 0,1 0,-1 0,1 0,-1 0,1 0,0 0,-1 1,1-1,0 0,0 0,0 1,-1-1,1 0,0 1,0-1,0 0,0 1,0 0,0-1,0 1,0 0,0-1,1 1,-1 0,0 0,1 0,36-5,-34 5,82-2,-57 3,0-2,1-1,-1-1,15-4,23-6,2 4,-1 3,16 2,164-19,-142 10,104 1,-184 11,1-1,-1-2,2-1,0 1,0 0,20 0,584 5,-585 2,0 1,0 3,8 3,-7 0,2-3,41 0,-28-3,1 4,-1 1,1 4,92 14,110 3,252-6,282-24,-768-1,-1-2,20-5,-19 3,0 1,17 1,29 0,63-11,-10 7,-90 7,0-3,41-6,-22 1,0 3,0 3,1 2,0 3,56 0,-48-3,-49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8:55.5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5,'136'-2,"-10"0,33 7,-124-1,0 2,20 6,33 7,13-2,-20-2,0-3,4-5,404-4,-243-6,-56 2,86-16,-59-3,-130 12,-1 3,0 4,11 4,42 0,695-3,-800-2,0-1,15-4,-14 1,1 2,9 2,141 3,-166-1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2:54.3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5,'144'-2,"-23"-1,58 9,-91 4,-43-3,0-3,10-2,294-3,-329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8:58.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26,'1'-1,"-1"0,1-1,-1 1,1 0,-1 0,1 1,-1-1,1 0,0 0,0 0,-1 0,1 0,0 1,0-1,0 0,0 1,0-1,0 1,0-1,0 1,0 0,0-1,0 1,0 0,1 0,-1-1,0 1,1 0,39-4,-36 4,414-2,-212 4,-171 0,0 1,0 2,28 9,-28-6,-1-2,1-1,1-2,1-1,256 9,-45 0,1172-10,-683-3,-278 26,39-1,-350-34,-85 5,38 1,322 29,-194-8,38-9,-218-15,-48 7,1 1,-1-1,1 0,-1 0,0 0,1 0,-1-1,0 1,0 0,0-1,0 0,0 1,-1-1,1 0,0 0,-1 0,1 0,0-2,-2 4,0 0,0-1,0 1,0 0,0-1,0 1,0 0,0-1,0 1,0 0,0-1,-1 1,1 0,0-1,0 1,0 0,0 0,-1-1,1 1,0 0,0-1,0 1,-1 0,1 0,0 0,0-1,-1 1,1 0,0 0,-1 0,1 0,0-1,-1 1,1 0,0 0,-1 0,1 0,0 0,-1 0,1 0,0 0,-1 0,1 0,0 0,-1 0,1 0,0 0,-1 1,1-1,-19 1,-40 15,33-8,0-2,-24 3,13-5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9:00.5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2,'10'0,"77"-2,-1 4,0 4,0 4,37 11,-47-3,263 56,-246-59,1-4,66-1,748-9,-391-4,-455 0,0-3,40-9,-39 4,1 3,29 2,256 19,0 0,-121-11,-11 0,5-11,-168 3,35-9,-50 7,1 2,0 1,27 1,2 2,1-4,8-3,-42 4,26-6,-40 7,0 0,1 1,10 1,52 3,-75-1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49:02.2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72,'109'0,"39"2,0-6,0-7,14-9,-86 11,1 4,-1 2,52 7,-25-1,56-8,-80-6,-52 6,0 1,27 0,381 5,-413-1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1:41.2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1 124,'14'-1,"0"-1,-1 0,1 0,4-3,47-6,14 9,-47 3,0-2,16-4,-37 4,0-1,1-1,-1 0,0-1,-1 0,1-1,-1 0,9-6,-11 7,0 0,0 0,0 0,0 1,0 1,1 0,0 0,-1 0,7 0,83 2,-77 1,1-1,-1 0,1-2,17-3,20-4,1 3,0 2,0 3,39 4,19 0,2223-3,-2317 1,1 2,-1 1,1 1,-1 1,6 3,36 9,141 20,28-6,42 7,-219-32,-1-2,1-3,-1-3,33-5,-44 0,-1-3,8-3,10-3,12-9,-61 19,-1 0,1 0,0 2,0-1,0 2,1 0,1 0,16 0,0-1,16-6,1 1,6-1,-24 4,1 0,-1 2,8 2,12 1,-26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1:45.2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0 194,'1'1,"0"0,-1-1,1 1,0 0,-1 0,1 0,0-1,0 1,0 0,0-1,-1 1,1 0,0-1,0 1,0-1,0 0,1 1,-1-1,0 0,0 0,0 1,0-1,1 0,32 5,-30-5,43 4,42-3,21 0,-92 3,-1 1,0 0,-1 1,1 1,-1 0,-1 1,1 1,1 2,-5-4,28 17,-2-2,0-2,12 4,-35-18,0-1,0 0,1-2,0 1,0-2,0 0,16 0,45-1,183-5,-241 1,0-2,0 0,0-1,-1-1,0-1,-1-1,0 0,0-1,5-5,56-29,10 4,2 3,1 4,2 4,19-1,-58 22,0 2,1 3,-1 2,38 5,21-2,887-2,-908 4,11 4,-13 0,17-4,5-6,95-15,-61-6,123-37,-218 51,-1 2,1 3,0 2,1 2,22 4,38-1,28-5,-12 0,20 6,-143-3,-1-1,1 1,0 0,0 1,-1-1,1 1,-1 0,1 0,-1 0,0 0,1 1,-1 0,-1-1,1 2,0-1,0 1,-2-2,-1 0,0 0,1 0,-1 0,0 0,0 0,0 0,-1 0,1 0,0 1,-1-1,1 0,-1 0,0 1,0-1,0 0,0 0,0 1,0-1,-1 0,1 1,-1-1,1 0,-1 0,0 0,0 0,0 0,0 0,-1 0,1 0,0 0,-1 0,1-1,-2 2,-13 13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1:46.1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1,'4'0,"5"0,5 0,4 0,7 0,3 0,1 0,0 0,-2 0,-1 0,-1 0,-1 0,-1 0,1 0,-1 0,0 0,-4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1:50.8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76,'160'3,"174"-6,-249-9,-56 7,-1 1,22 1,660 4,-669 1,-1 1,21 7,9 0,-40-6,-1 2,15 6,-22-5,0-2,0 0,1-2,18 1,912-2,-450-5,-358 5,159-5,-258-1,-1-3,22-7,62-8,8 1,-82 11,1 3,0 1,4 4,0 0,0-1,40-10,-30 7,1 2,0 3,8 4,43 0,-99-3,7-1,1 2,-1 1,1 1,25 6,-22-2,0-2,16 0,18 2,139 21,-166-24,-23-3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1:53.6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2,'10'0,"0"2,0-1,-1 1,1 1,1 0,44 8,384-8,-225-5,-161 4,44 8,-47-4,1-2,3-2,1225-3,-1247 0,0-2,18-5,-16 3,1 1,8 1,828 4,-822-4,43-6,-41 2,37 2,333 6,-401-1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2:23.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2,'65'0,"-10"-2,0 3,0 3,43 8,-41-5,1-2,0-2,1-3,8-3,48 0,1498 3,-1593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2:39.2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56,'171'-2,"185"4,-233 9,-38-3,26-4,-54-3,1 2,-1 2,4 4,-3-3,1-2,0-3,36-4,18 0,3274 3,-3371 2,1 0,-1 1,1 0,-1 1,0 1,6 4,38 9,122 31,-58-14,1-5,2-5,71 2,-190-26,0-1,0 0,0 0,0 0,0-1,0 0,0-1,0 0,-1 0,1-1,0 1,-1-2,4-1,-6 1,0 0,0 0,-1-1,1 1,-1-1,0 0,-1 0,1 0,-1-1,0 1,0-1,-1 0,1 0,-1 0,-1 0,1 0,0-3,-1-2,1-1,-1 0,-1 1,0-1,-1 0,0 1,0-1,-2 1,1-1,-1 1,-1 0,0 0,-1-1,2 9,1 0,-1 0,0 1,0-1,0 1,0-1,0 1,-1 0,1 1,-1-1,1 0,-1 1,0 0,1 0,-1 0,0 0,0 0,0 1,0 0,0 0,0 0,1 0,-4 1,-13 0,-1 2,0 0,-14 5,-179 29,123-15,66-15,-1 0,-1-2,1-1,-1-1,-5-1,-115 0,-1-1,-21-6,116-2,-38-9,50 7,0 3,-1 1,-18 1,-9 4,49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2:59.1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1,'72'3,"27"6,-30-2,43-3,-63-2,0 2,3 2,-2 1,-1-3,4-3,-11-2,0 2,1 1,-1 3,0 1,26 8,-19-5,1-2,0-1,-1-3,1-3,36-4,19 2,-65 0,0-1,9-4,-9 1,-1 2,14 2,2717 3,-2697 8,-63-6,0-1,0 0,0-1,0 0,0-1,1 0,-1 0,0-1,6-2,-7 1,-2 1,1-1,-1 0,0 0,0-1,0 0,0 0,-1 0,1-1,4-4,-1-2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2:40.3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 1,'0'3,"-4"3,-1-1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2:42.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3,'98'-1,"-12"-1,34 6,-75 2,45 11,-53-9,-1-1,1-2,20-1,-21-1,1 1,-1 2,15 4,-14-1,2-3,34 2,-72-8,51 2,-1 1,1 3,44 11,-25-2,0-3,1-3,39-2,219-6,-147-4,-134 1,0-3,0-2,9-4,69-10,78-10,-120 15,0 5,1 3,13 3,1384 6,-1461-2,1-1,-1-1,4-2,59-6,-28 10,0 2,1 3,44 9,-42-7,0-2,0-3,34-4,22 0,-96 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2:45.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1 211,'76'-1,"45"1,0 4,9 7,-116-9,106 14,1-6,17-5,-118-3,-1 0,1 1,-1 1,0 1,5 2,46 11,22-4,1-4,48-3,194-8,-127-1,1064 2,-1190-4,-2-4,1-3,-1-3,13-8,128-26,-180 42,1 3,40 1,-42 2,1-2,-1-2,9-2,7-7,-1-2,0-3,1-3,-5 5,1 2,1 2,0 3,19-1,-47 7,134-25,-92 15,1 2,0 3,49 2,-59 9,0 3,5 3,-57-8,23 4,0 2,-1 1,11 5,-24-8,6 0,1 0,-1-2,1-1,0 0,0-2,0 0,0-2,13 1,-15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2:51.3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24,'20'-1,"-1"-1,1-1,9-3,55-5,213 12,-260 3,-1 2,0 2,0 1,18 8,21 5,-2-6,0-2,2-4,-1-3,1-3,39-5,143 1,-3-1,36-13,218-45,-494 57,195-15,0 9,74 12,-40-1,1126-3,-1344-1,0-2,0 0,1-2,68-6,374 11,-441 1,0 2,24 5,-24-3,1-2,20 1,353-5,-414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2:54.0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28,'65'4,"1"3,-1 3,-1 2,38 14,-35-9,0-2,1-3,1-3,8-3,668-5,-337-4,-237-2,-1-9,-1-6,12-11,-49 0,-96 20,1 2,0 1,0 3,1 0,27 2,106 2,-45 0,2 6,-100-1,-3 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8:32.2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94,'13'-1,"-1"-1,0 0,0 0,0-2,0 1,0-2,-1 1,1-2,0 0,0 0,0 0,0 1,1 1,0 0,0 0,0 1,14-1,112-7,-50 4,30 2,1118 6,-1210 0,-1 2,27 5,-26-3,0-1,23-1,-50-3,28 0,0 1,0 1,-1 2,11 2,-10-1,-1-1,25 0,-27-3,0 2,0 0,15 5,-39-8,0 0,0 1,0-1,0 0,0 0,0 1,0-1,0 1,0-1,0 1,0-1,0 1,-1-1,1 1,0 0,0 0,-1-1,1 1,-1 0,1 0,0 0,-1 0,1-1,-1 1,0 0,1 0,-1 0,0 11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8:48.6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1 194,'12'-2,"-1"0,0 0,1-1,-1 0,0-1,0 0,-1-1,1 0,-1 0,0-1,0-1,-1 0,0 0,0-1,1 0,0-1,1 2,0 0,0 0,1 1,0 0,0 1,0 1,1 0,0 0,6 0,-2 3,0-2,0 0,0 0,0-2,-1 0,6-3,-5 3,0 0,0 0,0 2,1 0,-1 1,1 1,4 1,124 6,-78 5,13 1,-68-10,0 0,0 0,0 1,0 1,0 0,3 2,-2 0,0-2,0 1,1-2,0 0,2 0,104-1,-82-3,-1 2,1 2,30 6,-33-4,1-1,32-1,-31-2,0 1,23 6,-1 0,0-4,0-1,57-6,-2 0,-76 2,0 1,0 2,0 1,0 2,-1 2,0 2,21 8,-47-13,0 0,0-1,1 0,-1-1,1 0,0-1,0 0,0-1,-1-1,3 0,4-2,0-1,0-1,-1-1,0 0,0-1,7-5,-14 8,1-1,-1 2,1 0,0 0,0 1,0 1,10 0,90 3,-41 1,119-1,116 19,-140-1,35 6,0-10,70-7,-256-10,0-1,0-1,-1 0,1-1,-1-1,2-1,-1 1,0 0,1 1,-1 0,1 1,6 0,-6 2,-1-2,1 0,-1-1,1-1,3-2,-4 2,0 0,0 1,1 1,-1 0,12 0,584 0,-302 6,-55-3,-234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8:53.0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51,'0'-1,"1"0,-1 0,1 0,-1 0,1 0,-1 0,1 0,0 0,-1 0,1 1,0-1,0 0,0 0,0 1,-1-1,1 0,0 1,0-1,0 1,0-1,0 1,1 0,-1-1,0 1,0 0,0 0,0 0,1 0,36-5,-33 5,100-12,-57 6,1 2,8 2,65 0,-27 1,39 5,33 20,-130-19,-1 2,24 8,25 5,283 54,-288-57,-47-9,-1-1,1-2,20 0,108-6,67-13,-128 7,407 2,-276 7,-120 0,-48 1,1-3,-1-3,-1-2,18-6,-45 3,20-3,42-4,-24 7,-7 0,51 2,28 8,-34 1,0-4,0-6,1-4,-39-3,-43 8,1 0,0 3,0 0,1 2,0 0,0-2,23-5,49-3,-10-1,-67 8,0 0,20 1,-1 3,-26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8:56.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0,'730'0,"-654"4,0 3,21 6,-24-2,1-3,42-3,378 12,169-9,-382-11,-146 5,147-5,-256 0,1-1,-1-2,8-2,-8 1,1 1,0 1,7 1,420-1,-242 8,461-3,-612 3,0 3,38 9,-38-5,1-3,39-1,409-7,-497 0,0 0,0-1,1-1,10-4,-23 7,15-4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9:02.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1 126,'0'-1,"0"0,1 1,-1-1,0 0,1 0,-1 0,1 1,-1-1,1 0,-1 1,1-1,-1 0,1 1,0-1,0 1,-1-1,1 1,0-1,0 1,-1-1,1 1,0 0,0-1,0 1,0 0,31-8,-17 4,19-4,0 2,0 0,0 3,1 0,-1 3,1 0,13 4,46-1,58-6,-11 1,24 7,-64 6,-47-4,43-1,1559-7,-1614-1,0-1,6-4,-4 1,39 0,10 5,18 1,-1-5,7-6,65-9,-60 6,-25 5,-34 2,0 4,0 3,10 2,2 1,67-8,-122 2,-5-2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03:46.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76,'1'-3,"0"1,0-1,0 1,0-1,0 1,1 0,-1-1,1 1,-1 0,1 0,0 0,0 0,0 0,0 0,0 1,0-1,1 1,-1-1,1 1,2-1,3-3,1 1,0 0,1 1,-1 0,3-1,26-1,-1 2,1 1,0 2,21 4,33-1,-74-2,1 1,-1 1,0 0,0 2,0 0,-1 1,14 7,31 9,47 3,-33-10,22 5,72 4,-87-14,53 0,-77-7,36 7,-14-2,1-3,0-4,13-4,35 1,-106 1,0-1,0-2,4-1,67-7,52 14,-63 0,52-6,-1-19,9-2,-14 3,-93 14,1 1,0 2,29 1,2475 5,-2502-3,-1-2,0-2,20-5,-21 3,0 1,1 2,30 1,13 5,47-1,0 5,85 17,143 36,-325-54,1 0,1-3,27-1,-38-1,-3 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9:06.5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49,'26'0,"1"-1,-1-1,1-1,15-5,21-5,0 3,1 3,23 2,194 5,-117 3,-131-2,0 3,0 0,-1 3,1 0,2 1,-1-1,1-2,24 0,810-5,-394-2,-464 3,-1 0,1 1,0 0,-1 1,0 0,1 0,-1 1,4 3,10 2,-7-2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9:08.5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71,'75'1,"-9"1,28-5,-84 1,1-1,0 0,-1 0,0-1,1 0,-1 0,-1-1,1-1,0 0,1 1,-1 0,1 0,0 2,0-1,0 1,9-1,70 2,-70 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9:17.5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72,'0'-3,"0"0,1 0,-1 0,1 0,0 0,0 1,0-1,1 0,-1 0,1 1,-1-1,1 1,0-1,0 1,0 0,0 0,0 0,1 0,-1 0,1 0,-1 0,1 1,-1 0,1-1,0 1,0 0,0 0,0 0,0 1,0-1,0 1,0 0,17-4,0 2,-1 1,1 0,11 2,-20-1,1706 4,-907-6,1860 2,-2650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9:59:21.4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1 122,'48'-11,"-6"1,75 3,103 9,-68 1,2495-3,-2611-2,0-1,13-4,-13 1,1 2,8 2,8 1,0-2,32-7,-26 3,37 2,48-6,-36 1,0 6,77 6,-26 1,-157-3,161 0,119-18,-177 11,1 4,29 6,12-1,62-2,-189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2:23.6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95,'665'0,"-645"-1,1-1,-1-1,0-1,-1 0,1-2,-1 0,5-3,9-1,0 1,1 2,-1 2,1 0,13 2,62 1,3 5,18 0,-21-2,-11 1,30-6,-30-6,-29 3,1 3,12 2,112 14,87 0,672-12,-925-2,-1 0,23-6,-22 3,0 1,20 1,228 4,-254-1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2:27.8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5,'122'-2,"-11"0,32 6,-48 6,-40-3,56-1,-70-5,1 1,-1 2,6 3,25 1,0-3,-1-3,15-4,4 1,63 7,-32 5,168 23,-184-22,0-4,1-5,57-7,11 1,421 21,116-11,-421-9,-263 0,0 0,24-6,-23 3,0 1,20 1,0 3,0-3,0-2,-1-1,16-7,-21 6,-1 2,1 1,0 2,25 3,65-3,-55-10,-54 8,0 0,0 2,3 0,209 2,121 19,-303-13,238 25,183 48,-461-75,-14-2,-27 1,-45-4,-39 1,-50-3,139-1,4-1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2:30.2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0,'1259'0,"-1239"0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2:38.2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0 141,'17'0,"16"-1,0 2,0 1,0 2,14 4,-24-5,0 0,0-2,1 0,-1-1,0-2,0 0,19-5,26-2,57 4,-85 5,0-1,-1-2,15-5,7 0,0 3,1 3,0 2,5 3,53 0,114-1,255-5,-208-21,-239 19,-1-2,0-2,19-7,69-15,-63 21,0 2,0 4,18 2,1038 3,-1094-1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2:41.8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2,'162'-2,"177"5,-202 7,-6-1,4-4,64-7,298 1,-1 21,-161 9,-209-19,76 3,-67-7,37 11,108 6,590-20,-428-6,333 3,-740-2,1-2,-1-1,28-8,-28 5,-1 2,1 1,0 2,5 1,-3 0,-1-1,1-2,-1-1,34-11,-54 13,4-1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2:46.0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2,'169'-1,"183"3,-214 9,-54-3,17-3,2412-6,-2419 4,8 6,-9-1,13-4,1359-5,-1443 0,1-2,-1 0,6-2,-5 0,1 2,-1 0,2 2,102 3,-43 0,55-6,-23-17,-96 19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18:41:11.7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29,'1073'0,"-1051"-2,-1 0,1-1,6-2,-6 0,0 2,0 0,5 2,509 2,-508 0,0 2,22 4,-22-2,1-1,18-1,-10-2,0 1,0 1,15 5,7 0,0-3,1-3,-1-2,7-3,51 0,698 3,-806 0,0-1,0-1,0 0,0 0,-1-1,1 0,-1 0,7-4,-6 2,0 1,1 1,0 0,-1 0,1 1,0 0,1 0,146-3,27 8,-12 0,2298-3,-2464 0,22 4,-24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3:10.3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3664 2868,'-119'-1,"1"-6,-33-8,119 10,-103-15,-1 7,-70 3,-1603 12,925-4,881 3,0-1,0 0,1 0,-1 0,0-1,0 1,0-1,0 1,1-1,-1 0,0 0,0 0,1-1,-1 1,1-1,0 1,-1-1,1 0,0 0,0 0,0 0,0 0,-1-3,1 1,0-1,1 1,-1-1,1 0,0 0,0 0,0 0,1 0,0 0,0 0,0-3,2-50,3 1,11-48,-14 91,-2 8,1 1,0-1,0 1,1 0,-1 0,1 0,0 0,1-1,-1 4,-1 0,1 0,0 0,0 0,0 0,0 1,0-1,0 1,1 0,-1-1,0 1,1 0,-1 0,0 1,1-1,0 0,-1 1,1-1,2 1,48-4,0 2,1 2,7 4,55-1,2498-3,-2578-2,-1-1,15-4,-13 1,0 2,10 1,28 2,0-4,22-5,-24 3,1 3,-1 4,2 3,49-1,2064-2,-2169 1,-9-1,0 0,0 0,0-1,0 0,0 0,9-4,-17 4,0 1,1-1,-1 0,-1 0,1-1,0 1,0 0,0-1,-1 1,1-1,0 0,-1 1,0-1,1 0,-1 0,0 0,0 0,0 0,0 0,0 0,-1 0,1 0,-1 0,1-1,-1 1,0 0,1 0,-1-1,-1 1,1 0,0 0,-1-2,-1-11,-2 0,0 1,0 0,-1 0,-1 0,-2-3,-17-46,20 44,3 10,-1-1,0 1,0 0,-1 0,0 0,-5-6,8 12,-1 1,0 0,0 0,0 0,0 0,0 1,-1-1,1 0,0 1,-1 0,1-1,-1 1,0 0,1 0,-1 0,0 1,0-1,1 1,-1 0,0-1,0 1,0 0,1 1,-1-1,-2 1,-12 1,-68 8,1-3,-9-4,-444-3,518-1,1-1,-1-1,-9-3,-50-5,-544 8,317 6,137-2,-183-3,226-9,61 3,-41 3,-46 3,-60-13,64 6,-129 10,96 2,-81 0,-274-7,242-20,250 19,0-2,-16-6,-17-2,27 9,1 3,-1 1,-44 6,-10-1,-572-4,672 2,0-1,0 0,0 0,0 0,1-1,-1 1,0-1,0 1,0-1,0 0,1 0,-1-1,1 1,-1 0,1-1,-1 1,1-1,0 0,-1 0,1 0,0 0,0-1,0-1,0-1,0 1,0-1,0 0,1 0,0 0,0 0,0 0,1 0,0 0,0 0,0-3,1-10,2 0,-1 1,2-1,0 1,2-1,0 0,0-1,0 0,-1 0,-1-1,1-17,-5 34,0 0,0 1,0-1,1 0,-1 0,1 0,0 0,0 0,0 0,0 1,0-1,0 0,1 1,0-1,-1 1,1 0,0-1,0 1,0 0,2-1,1 0,0 1,0 0,0 0,0 0,0 1,0 0,0 0,0 0,1 0,-1 1,4 0,176 3,-99 0,53-5,-45-10,-52 6,0 2,13 1,756 4,-591 12,-19-1,-179-12,317 13,-62 0,112-14,-122-2,1322 3,-1585 0,1 0,0 0,-1-1,1 0,-1 0,1 0,-1 0,1-1,0 0,-5 2,1-1,-1 1,1 0,-1-1,1 1,0 0,-1-1,1 1,-1-1,0 1,1-1,-1 1,1-1,-1 1,0-1,1 0,-1 1,0-1,0 1,0-1,1 0,-1 1,0-1,0 0,0 1,0-2,-1 1,1-1,-1 1,1-1,-1 1,0 0,1 0,-1-1,0 1,0 0,0 0,0 0,0 0,0 0,0 0,0 0,-1 0,-6-5,0-1,1 0,0 0,0 0,0-1,1 0,0 0,0-1,1 0,0 0,1 0,0 0,-3-11,-62-144,62 143,3 10,0-1,1 1,0-1,1 0,0 1,1-3,1 12,0-1,0 1,0 0,0 0,1 0,-1-1,1 1,-1 0,1 0,0 0,0 0,0 0,0 0,0 0,0 0,1 1,-1-1,0 0,1 1,0-1,-1 1,1-1,0 1,0 0,-1 0,1 0,0 0,0 0,0 0,1 0,-1 1,0-1,0 1,2-1,21-2,1 2,-1 0,1 1,16 3,26 0,-45-1,-1 0,0 1,3 2,-3 0,1-2,0-1,3 0,40-1,10 1,39-7,-8-16,-159 24,0-3,-38-4,75 4,-88-9,-1-5,14 2,-60 0,40 12,58 2,1-2,-1-3,1-2,-2-3,19 3,1 1,-19 1,25 2,0-1,0-1,0-1,-14-5,9 0,-1 2,0 2,-1 0,-20 2,-136 4,68 2,2-5,14 0,-36 7,60 6,-22 1,-16 0,75-6,0-2,-4-2,-1322-3,1149 13,108-3,-8-6,-957-3,1227-4,-1-5,0-8,-1-5,-2-7,99-34,309-123,-497 161,-1-2,-2-2,34-26,-43 26,1 2,1 2,2 1,0 3,15-3,58-11,-58 20,-2-4,0-2,-1-2,-1-3,3-5,-48 23,2 0,-1 0,1 2,0 0,0 1,1 0,0 1,0 1,0 0,0 2,0 0,0 0,7 2,37 0,11 2,0-4,1-3,14-4,-14 0,0 4,0 3,29 4,-6 0,55-6,-95-4,-1-2,35-12,-25 6,44-4,9 6,114 4,448 9,-653-1,-1-2,0 0,2-2,-1 0,0 1,24 0,423 5,-452-1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6:16.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56,'31'-2,"0"-1,0-1,-1-2,8-3,-9 2,1 1,0 1,1 2,16 0,465 4,-470-5,-27-1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6:18.5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0,'862'0,"-842"0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6:21.7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48,'532'0,"-510"-1,-1-1,1-1,8-3,-8 2,1 0,0 1,5 2,858 2,-859-3,1 0,22-6,-22 3,1 1,19 1,91 4,-119-1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6:45.7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25,'840'0,"-818"-1,-1-1,1-2,6-1,-6 1,0 0,1 2,3 0,440 3,-446-1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6:50.2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0,'123'2,"94"14,-141-10,48-4,-54-1,0 2,11 4,33 1,-83-7,1 1,-1 1,0 2,15 4,7 2,0-2,0-2,1-3,-1-2,2-3,30 3,38 6,25 3,2-6,29-9,9 1,1303 3,-1462-1,0-2,19-4,54-5,-92 12,36 0,-1-2,1-2,-1-2,0-2,1-2,-5 2,0 2,0 1,0 2,1 2,-1 2,4 2,56 0,622-3,-706-1,0-1,0 0,15-5,47-5,96 14,-88 0,71-7,-96-10,-48 9,-43 8,0 3,-2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6:54.1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26,'19'0,"63"-2,0 4,0 4,-1 4,19 6,-45-7,0-3,0-2,1-3,48-5,15 1,62 1,198 5,-247 8,-42-3,36-3,756-6,-814-2,-1-3,32-9,-21 3,46 1,-17-1,-68 7,0 1,7 2,203 4,202-4,-338-10,-64 6,1 2,0 2,1748 3,-1778-1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06:58.3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95,'1756'0,"-1673"-3,21-7,-19 3,13 2,-64 3,0-1,0-2,0-1,0-1,13-7,-17 8,0 2,0 1,0 1,0 2,1 1,5 2,43-1,-11-4,34-8,-36 4,43 1,707 5,-811 0,1 0,-1 0,0 1,1-1,-1 1,0 0,1 1,-1-1,0 1,0 0,0 1,0-1,-1 1,1 0,-1 0,1 0,-1 0,0 1,1 2,4 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11.6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97,'70'-1,"-38"-1,0 1,0 2,0 1,0 2,27 6,-23 0,0-1,1-3,0 0,0-3,0-1,35-3,1-12,-54 9,0 0,0 2,16-1,218 6,158-6,-384 0,-1-2,0 0,-1-2,1-1,-2-1,22-11,-21 9,0 0,0 2,1 1,1 1,-1 2,21-2,377 4,-212 6,-153-1,0 2,0 3,-1 3,10 4,-43-10,0-1,0-1,14-1,-19-1,0 0,-1 2,1 0,0 1,-1 1,11 4,34 15,0-3,66 11,-306-31,147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4T20:10:14.8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3,'146'-1,"20"-1,1 8,38 10,-14 2,1-8,32-9,-87 3,49 12,42 2,503-9,-516-10,-147-2,30-6,-29 2,26 2,341 17,-2 0,-345-10,-41 0,1-2,-1-2,21-5,-55 3,0 0,0 0,0-2,-1 0,0 0,12-9,-14 8,0 1,0 0,1 1,-1 0,1 1,0 0,1 1,-1 0,9 0,69 2,1 4,35 7,-15 0,31-5,-40-7,13 0,29 6,-39 16,-87-18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6CA4C-B10A-48FE-B7BF-DEFB6E03A196}"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C1102-EC8D-4244-9179-47DED602A90E}" type="slidenum">
              <a:rPr lang="en-US" smtClean="0"/>
              <a:t>‹#›</a:t>
            </a:fld>
            <a:endParaRPr lang="en-US"/>
          </a:p>
        </p:txBody>
      </p:sp>
    </p:spTree>
    <p:extLst>
      <p:ext uri="{BB962C8B-B14F-4D97-AF65-F5344CB8AC3E}">
        <p14:creationId xmlns:p14="http://schemas.microsoft.com/office/powerpoint/2010/main" val="12804769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AC6EA69-E690-4B5D-9E59-C846C91E6B9A}" type="datetime1">
              <a:rPr lang="en-US" smtClean="0"/>
              <a:t>1/14/2019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FISWG 1-16-2019</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27D6B-2C6E-49E2-BD2A-D94204A0EE3E}" type="datetime1">
              <a:rPr lang="en-US" smtClean="0"/>
              <a:t>1/14/2019</a:t>
            </a:fld>
            <a:endParaRPr lang="en-US" dirty="0"/>
          </a:p>
        </p:txBody>
      </p:sp>
      <p:sp>
        <p:nvSpPr>
          <p:cNvPr id="5" name="Footer Placeholder 4"/>
          <p:cNvSpPr>
            <a:spLocks noGrp="1"/>
          </p:cNvSpPr>
          <p:nvPr>
            <p:ph type="ftr" sz="quarter" idx="11"/>
          </p:nvPr>
        </p:nvSpPr>
        <p:spPr/>
        <p:txBody>
          <a:bodyPr/>
          <a:lstStyle/>
          <a:p>
            <a:r>
              <a:rPr lang="en-US"/>
              <a:t>FISWG 1-16-2019</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3928B894-C50F-406D-A700-EB5F7A98C0F7}" type="datetime1">
              <a:rPr lang="en-US" smtClean="0"/>
              <a:t>1/14/2019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a:t>FISWG 1-16-2019</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1614-18E7-4EDB-9275-A0EB3848754D}" type="datetime1">
              <a:rPr lang="en-US" smtClean="0"/>
              <a:t>1/14/2019</a:t>
            </a:fld>
            <a:endParaRPr lang="en-US" dirty="0"/>
          </a:p>
        </p:txBody>
      </p:sp>
      <p:sp>
        <p:nvSpPr>
          <p:cNvPr id="5" name="Footer Placeholder 4"/>
          <p:cNvSpPr>
            <a:spLocks noGrp="1"/>
          </p:cNvSpPr>
          <p:nvPr>
            <p:ph type="ftr" sz="quarter" idx="11"/>
          </p:nvPr>
        </p:nvSpPr>
        <p:spPr/>
        <p:txBody>
          <a:bodyPr/>
          <a:lstStyle/>
          <a:p>
            <a:r>
              <a:rPr lang="en-US"/>
              <a:t>FISWG 1-16-2019</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A2A78F89-C13B-4E8C-B5F9-43734FA21ED8}" type="datetime1">
              <a:rPr lang="en-US" smtClean="0"/>
              <a:t>1/14/2019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FISWG 1-16-2019</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2A8E18C-9A15-4CFE-AEED-33597C1A36FE}" type="datetime1">
              <a:rPr lang="en-US" smtClean="0"/>
              <a:t>1/14/2019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a:t>FISWG 1-16-2019</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376319A6-E0EC-4FEB-A37E-62EAE653D84F}" type="datetime1">
              <a:rPr lang="en-US" smtClean="0"/>
              <a:t>1/14/2019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a:t>FISWG 1-16-2019</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D82847-7A8E-4420-A80E-CB81B437ABEA}" type="datetime1">
              <a:rPr lang="en-US" smtClean="0"/>
              <a:t>1/14/2019</a:t>
            </a:fld>
            <a:endParaRPr lang="en-US" dirty="0"/>
          </a:p>
        </p:txBody>
      </p:sp>
      <p:sp>
        <p:nvSpPr>
          <p:cNvPr id="4" name="Footer Placeholder 3"/>
          <p:cNvSpPr>
            <a:spLocks noGrp="1"/>
          </p:cNvSpPr>
          <p:nvPr>
            <p:ph type="ftr" sz="quarter" idx="11"/>
          </p:nvPr>
        </p:nvSpPr>
        <p:spPr/>
        <p:txBody>
          <a:bodyPr/>
          <a:lstStyle/>
          <a:p>
            <a:r>
              <a:rPr lang="en-US"/>
              <a:t>FISWG 1-16-2019</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8EFF8BE-1445-4FB5-A8B8-F444FA9A3D29}" type="datetime1">
              <a:rPr lang="en-US" smtClean="0"/>
              <a:t>1/14/2019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a:t>FISWG 1-16-2019</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F43A31-1AC8-4C5A-AA40-FB22D1459BAF}" type="datetime1">
              <a:rPr lang="en-US" smtClean="0"/>
              <a:t>1/14/2019</a:t>
            </a:fld>
            <a:endParaRPr lang="en-US" dirty="0"/>
          </a:p>
        </p:txBody>
      </p:sp>
      <p:sp>
        <p:nvSpPr>
          <p:cNvPr id="6" name="Footer Placeholder 5"/>
          <p:cNvSpPr>
            <a:spLocks noGrp="1"/>
          </p:cNvSpPr>
          <p:nvPr>
            <p:ph type="ftr" sz="quarter" idx="11"/>
          </p:nvPr>
        </p:nvSpPr>
        <p:spPr/>
        <p:txBody>
          <a:bodyPr/>
          <a:lstStyle/>
          <a:p>
            <a:r>
              <a:rPr lang="en-US"/>
              <a:t>FISWG 1-16-2019</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80546F0A-ACEF-4A84-B551-C7B9DA2FF28D}" type="datetime1">
              <a:rPr lang="en-US" smtClean="0"/>
              <a:t>1/14/2019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r>
              <a:rPr lang="en-US"/>
              <a:t>FISWG 1-16-2019</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97087" y="6253202"/>
            <a:ext cx="1197827" cy="553998"/>
          </a:xfrm>
          <a:prstGeom prst="rect">
            <a:avLst/>
          </a:prstGeom>
        </p:spPr>
        <p:txBody>
          <a:bodyPr vert="horz" wrap="none" lIns="91440" tIns="45720" rIns="91440" bIns="45720" rtlCol="0" anchor="b" anchorCtr="1">
            <a:spAutoFit/>
          </a:bodyPr>
          <a:lstStyle>
            <a:lvl1pPr algn="r">
              <a:defRPr sz="1000">
                <a:solidFill>
                  <a:schemeClr val="tx1">
                    <a:tint val="75000"/>
                  </a:schemeClr>
                </a:solidFill>
              </a:defRPr>
            </a:lvl1pPr>
          </a:lstStyle>
          <a:p>
            <a:r>
              <a:rPr lang="en-US"/>
              <a:t>FISWG 1-16-2019</a:t>
            </a:r>
          </a:p>
          <a:p>
            <a:endParaRPr lang="en-US"/>
          </a:p>
          <a:p>
            <a:endParaRPr lang="en-US" dirty="0"/>
          </a:p>
        </p:txBody>
      </p:sp>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A6B8FF2A-FD12-4566-8E7D-7DAAD87E3B67}" type="datetime1">
              <a:rPr lang="en-US" smtClean="0"/>
              <a:t>1/14/2019</a:t>
            </a:fld>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6.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8.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ustomXml" Target="../ink/ink14.xml"/><Relationship Id="rId18" Type="http://schemas.openxmlformats.org/officeDocument/2006/relationships/customXml" Target="../ink/ink16.xml"/><Relationship Id="rId3" Type="http://schemas.openxmlformats.org/officeDocument/2006/relationships/customXml" Target="../ink/ink9.xml"/><Relationship Id="rId21" Type="http://schemas.openxmlformats.org/officeDocument/2006/relationships/image" Target="../media/image32.png"/><Relationship Id="rId7" Type="http://schemas.openxmlformats.org/officeDocument/2006/relationships/customXml" Target="../ink/ink11.xml"/><Relationship Id="rId12" Type="http://schemas.openxmlformats.org/officeDocument/2006/relationships/image" Target="../media/image27.png"/><Relationship Id="rId17" Type="http://schemas.openxmlformats.org/officeDocument/2006/relationships/image" Target="../media/image30.png"/><Relationship Id="rId25" Type="http://schemas.openxmlformats.org/officeDocument/2006/relationships/image" Target="../media/image34.png"/><Relationship Id="rId2" Type="http://schemas.openxmlformats.org/officeDocument/2006/relationships/image" Target="../media/image22.png"/><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customXml" Target="../ink/ink13.xml"/><Relationship Id="rId24" Type="http://schemas.openxmlformats.org/officeDocument/2006/relationships/customXml" Target="../ink/ink19.xml"/><Relationship Id="rId5" Type="http://schemas.openxmlformats.org/officeDocument/2006/relationships/customXml" Target="../ink/ink10.xml"/><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image" Target="../media/image26.png"/><Relationship Id="rId19"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customXml" Target="../ink/ink12.xml"/><Relationship Id="rId14" Type="http://schemas.openxmlformats.org/officeDocument/2006/relationships/image" Target="../media/image28.png"/><Relationship Id="rId22" Type="http://schemas.openxmlformats.org/officeDocument/2006/relationships/customXml" Target="../ink/ink18.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customXml" Target="../ink/ink25.xml"/><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40.png"/><Relationship Id="rId2" Type="http://schemas.openxmlformats.org/officeDocument/2006/relationships/image" Target="../media/image35.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customXml" Target="../ink/ink24.xml"/><Relationship Id="rId5" Type="http://schemas.openxmlformats.org/officeDocument/2006/relationships/customXml" Target="../ink/ink21.xml"/><Relationship Id="rId15" Type="http://schemas.openxmlformats.org/officeDocument/2006/relationships/customXml" Target="../ink/ink26.xm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customXml" Target="../ink/ink23.xml"/><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customXml" Target="../ink/ink27.xml"/><Relationship Id="rId7" Type="http://schemas.openxmlformats.org/officeDocument/2006/relationships/customXml" Target="../ink/ink29.xm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customXml" Target="../ink/ink28.xm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customXml" Target="../ink/ink30.xml"/></Relationships>
</file>

<file path=ppt/slides/_rels/slide18.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54.png"/><Relationship Id="rId18" Type="http://schemas.openxmlformats.org/officeDocument/2006/relationships/customXml" Target="../ink/ink38.xml"/><Relationship Id="rId26" Type="http://schemas.openxmlformats.org/officeDocument/2006/relationships/customXml" Target="../ink/ink42.xml"/><Relationship Id="rId3" Type="http://schemas.openxmlformats.org/officeDocument/2006/relationships/image" Target="../media/image49.png"/><Relationship Id="rId21" Type="http://schemas.openxmlformats.org/officeDocument/2006/relationships/image" Target="../media/image58.png"/><Relationship Id="rId7" Type="http://schemas.openxmlformats.org/officeDocument/2006/relationships/image" Target="../media/image51.png"/><Relationship Id="rId12" Type="http://schemas.openxmlformats.org/officeDocument/2006/relationships/customXml" Target="../ink/ink35.xml"/><Relationship Id="rId17" Type="http://schemas.openxmlformats.org/officeDocument/2006/relationships/image" Target="../media/image56.png"/><Relationship Id="rId25" Type="http://schemas.openxmlformats.org/officeDocument/2006/relationships/image" Target="../media/image60.png"/><Relationship Id="rId2" Type="http://schemas.openxmlformats.org/officeDocument/2006/relationships/image" Target="../media/image48.png"/><Relationship Id="rId16" Type="http://schemas.openxmlformats.org/officeDocument/2006/relationships/customXml" Target="../ink/ink37.xml"/><Relationship Id="rId20" Type="http://schemas.openxmlformats.org/officeDocument/2006/relationships/customXml" Target="../ink/ink39.xml"/><Relationship Id="rId29"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53.png"/><Relationship Id="rId24" Type="http://schemas.openxmlformats.org/officeDocument/2006/relationships/customXml" Target="../ink/ink41.xml"/><Relationship Id="rId5" Type="http://schemas.openxmlformats.org/officeDocument/2006/relationships/image" Target="../media/image50.png"/><Relationship Id="rId15" Type="http://schemas.openxmlformats.org/officeDocument/2006/relationships/image" Target="../media/image55.png"/><Relationship Id="rId23" Type="http://schemas.openxmlformats.org/officeDocument/2006/relationships/image" Target="../media/image59.png"/><Relationship Id="rId28" Type="http://schemas.openxmlformats.org/officeDocument/2006/relationships/customXml" Target="../ink/ink43.xml"/><Relationship Id="rId10" Type="http://schemas.openxmlformats.org/officeDocument/2006/relationships/customXml" Target="../ink/ink34.xml"/><Relationship Id="rId19" Type="http://schemas.openxmlformats.org/officeDocument/2006/relationships/image" Target="../media/image57.png"/><Relationship Id="rId31" Type="http://schemas.openxmlformats.org/officeDocument/2006/relationships/image" Target="../media/image63.png"/><Relationship Id="rId4" Type="http://schemas.openxmlformats.org/officeDocument/2006/relationships/customXml" Target="../ink/ink31.xml"/><Relationship Id="rId9" Type="http://schemas.openxmlformats.org/officeDocument/2006/relationships/image" Target="../media/image52.png"/><Relationship Id="rId14" Type="http://schemas.openxmlformats.org/officeDocument/2006/relationships/customXml" Target="../ink/ink36.xml"/><Relationship Id="rId22" Type="http://schemas.openxmlformats.org/officeDocument/2006/relationships/customXml" Target="../ink/ink40.xml"/><Relationship Id="rId27" Type="http://schemas.openxmlformats.org/officeDocument/2006/relationships/image" Target="../media/image61.png"/><Relationship Id="rId30" Type="http://schemas.openxmlformats.org/officeDocument/2006/relationships/customXml" Target="../ink/ink44.xml"/></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customXml" Target="../ink/ink50.xml"/><Relationship Id="rId18" Type="http://schemas.openxmlformats.org/officeDocument/2006/relationships/image" Target="../media/image72.png"/><Relationship Id="rId26" Type="http://schemas.openxmlformats.org/officeDocument/2006/relationships/image" Target="../media/image76.png"/><Relationship Id="rId3" Type="http://schemas.openxmlformats.org/officeDocument/2006/relationships/customXml" Target="../ink/ink45.xml"/><Relationship Id="rId21" Type="http://schemas.openxmlformats.org/officeDocument/2006/relationships/customXml" Target="../ink/ink54.xml"/><Relationship Id="rId7" Type="http://schemas.openxmlformats.org/officeDocument/2006/relationships/customXml" Target="../ink/ink47.xml"/><Relationship Id="rId12" Type="http://schemas.openxmlformats.org/officeDocument/2006/relationships/image" Target="../media/image69.png"/><Relationship Id="rId17" Type="http://schemas.openxmlformats.org/officeDocument/2006/relationships/customXml" Target="../ink/ink52.xml"/><Relationship Id="rId25" Type="http://schemas.openxmlformats.org/officeDocument/2006/relationships/customXml" Target="../ink/ink56.xml"/><Relationship Id="rId2" Type="http://schemas.openxmlformats.org/officeDocument/2006/relationships/image" Target="../media/image64.png"/><Relationship Id="rId16" Type="http://schemas.openxmlformats.org/officeDocument/2006/relationships/image" Target="../media/image71.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customXml" Target="../ink/ink49.xml"/><Relationship Id="rId24" Type="http://schemas.openxmlformats.org/officeDocument/2006/relationships/image" Target="../media/image75.png"/><Relationship Id="rId5" Type="http://schemas.openxmlformats.org/officeDocument/2006/relationships/customXml" Target="../ink/ink46.xml"/><Relationship Id="rId15" Type="http://schemas.openxmlformats.org/officeDocument/2006/relationships/customXml" Target="../ink/ink51.xml"/><Relationship Id="rId23" Type="http://schemas.openxmlformats.org/officeDocument/2006/relationships/customXml" Target="../ink/ink55.xml"/><Relationship Id="rId28" Type="http://schemas.openxmlformats.org/officeDocument/2006/relationships/image" Target="../media/image77.png"/><Relationship Id="rId10" Type="http://schemas.openxmlformats.org/officeDocument/2006/relationships/image" Target="../media/image68.png"/><Relationship Id="rId19" Type="http://schemas.openxmlformats.org/officeDocument/2006/relationships/customXml" Target="../ink/ink53.xml"/><Relationship Id="rId4" Type="http://schemas.openxmlformats.org/officeDocument/2006/relationships/image" Target="../media/image65.png"/><Relationship Id="rId9" Type="http://schemas.openxmlformats.org/officeDocument/2006/relationships/customXml" Target="../ink/ink48.xml"/><Relationship Id="rId14" Type="http://schemas.openxmlformats.org/officeDocument/2006/relationships/image" Target="../media/image70.png"/><Relationship Id="rId22" Type="http://schemas.openxmlformats.org/officeDocument/2006/relationships/image" Target="../media/image74.png"/><Relationship Id="rId27" Type="http://schemas.openxmlformats.org/officeDocument/2006/relationships/customXml" Target="../ink/ink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customXml" Target="../ink/ink58.xml"/><Relationship Id="rId7" Type="http://schemas.openxmlformats.org/officeDocument/2006/relationships/customXml" Target="../ink/ink60.xml"/><Relationship Id="rId12"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customXml" Target="../ink/ink62.xml"/><Relationship Id="rId5" Type="http://schemas.openxmlformats.org/officeDocument/2006/relationships/customXml" Target="../ink/ink59.xml"/><Relationship Id="rId10" Type="http://schemas.openxmlformats.org/officeDocument/2006/relationships/image" Target="../media/image82.png"/><Relationship Id="rId4" Type="http://schemas.openxmlformats.org/officeDocument/2006/relationships/image" Target="../media/image79.png"/><Relationship Id="rId9" Type="http://schemas.openxmlformats.org/officeDocument/2006/relationships/customXml" Target="../ink/ink61.xml"/></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customXml" Target="../ink/ink68.xml"/><Relationship Id="rId18" Type="http://schemas.openxmlformats.org/officeDocument/2006/relationships/image" Target="../media/image92.png"/><Relationship Id="rId26" Type="http://schemas.openxmlformats.org/officeDocument/2006/relationships/image" Target="../media/image96.png"/><Relationship Id="rId3" Type="http://schemas.openxmlformats.org/officeDocument/2006/relationships/customXml" Target="../ink/ink63.xml"/><Relationship Id="rId21" Type="http://schemas.openxmlformats.org/officeDocument/2006/relationships/customXml" Target="../ink/ink72.xml"/><Relationship Id="rId7" Type="http://schemas.openxmlformats.org/officeDocument/2006/relationships/customXml" Target="../ink/ink65.xml"/><Relationship Id="rId12" Type="http://schemas.openxmlformats.org/officeDocument/2006/relationships/image" Target="../media/image89.png"/><Relationship Id="rId17" Type="http://schemas.openxmlformats.org/officeDocument/2006/relationships/customXml" Target="../ink/ink70.xml"/><Relationship Id="rId25" Type="http://schemas.openxmlformats.org/officeDocument/2006/relationships/customXml" Target="../ink/ink74.xml"/><Relationship Id="rId2" Type="http://schemas.openxmlformats.org/officeDocument/2006/relationships/image" Target="../media/image84.png"/><Relationship Id="rId16" Type="http://schemas.openxmlformats.org/officeDocument/2006/relationships/image" Target="../media/image91.png"/><Relationship Id="rId20"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customXml" Target="../ink/ink67.xml"/><Relationship Id="rId24" Type="http://schemas.openxmlformats.org/officeDocument/2006/relationships/image" Target="../media/image95.png"/><Relationship Id="rId5" Type="http://schemas.openxmlformats.org/officeDocument/2006/relationships/customXml" Target="../ink/ink64.xml"/><Relationship Id="rId15" Type="http://schemas.openxmlformats.org/officeDocument/2006/relationships/customXml" Target="../ink/ink69.xml"/><Relationship Id="rId23" Type="http://schemas.openxmlformats.org/officeDocument/2006/relationships/customXml" Target="../ink/ink73.xml"/><Relationship Id="rId10" Type="http://schemas.openxmlformats.org/officeDocument/2006/relationships/image" Target="../media/image88.png"/><Relationship Id="rId19" Type="http://schemas.openxmlformats.org/officeDocument/2006/relationships/customXml" Target="../ink/ink71.xml"/><Relationship Id="rId4" Type="http://schemas.openxmlformats.org/officeDocument/2006/relationships/image" Target="../media/image85.png"/><Relationship Id="rId9" Type="http://schemas.openxmlformats.org/officeDocument/2006/relationships/customXml" Target="../ink/ink66.xml"/><Relationship Id="rId14" Type="http://schemas.openxmlformats.org/officeDocument/2006/relationships/image" Target="../media/image90.png"/><Relationship Id="rId22" Type="http://schemas.openxmlformats.org/officeDocument/2006/relationships/image" Target="../media/image94.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customXml" Target="../ink/ink80.xml"/><Relationship Id="rId18" Type="http://schemas.openxmlformats.org/officeDocument/2006/relationships/image" Target="../media/image105.png"/><Relationship Id="rId3" Type="http://schemas.openxmlformats.org/officeDocument/2006/relationships/customXml" Target="../ink/ink75.xml"/><Relationship Id="rId7" Type="http://schemas.openxmlformats.org/officeDocument/2006/relationships/customXml" Target="../ink/ink77.xml"/><Relationship Id="rId12" Type="http://schemas.openxmlformats.org/officeDocument/2006/relationships/image" Target="../media/image102.png"/><Relationship Id="rId17" Type="http://schemas.openxmlformats.org/officeDocument/2006/relationships/customXml" Target="../ink/ink82.xml"/><Relationship Id="rId2" Type="http://schemas.openxmlformats.org/officeDocument/2006/relationships/image" Target="../media/image97.png"/><Relationship Id="rId16" Type="http://schemas.openxmlformats.org/officeDocument/2006/relationships/image" Target="../media/image104.png"/><Relationship Id="rId20"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customXml" Target="../ink/ink79.xml"/><Relationship Id="rId5" Type="http://schemas.openxmlformats.org/officeDocument/2006/relationships/customXml" Target="../ink/ink76.xml"/><Relationship Id="rId15" Type="http://schemas.openxmlformats.org/officeDocument/2006/relationships/customXml" Target="../ink/ink81.xml"/><Relationship Id="rId10" Type="http://schemas.openxmlformats.org/officeDocument/2006/relationships/image" Target="../media/image101.png"/><Relationship Id="rId19" Type="http://schemas.openxmlformats.org/officeDocument/2006/relationships/customXml" Target="../ink/ink83.xml"/><Relationship Id="rId4" Type="http://schemas.openxmlformats.org/officeDocument/2006/relationships/image" Target="../media/image98.png"/><Relationship Id="rId9" Type="http://schemas.openxmlformats.org/officeDocument/2006/relationships/customXml" Target="../ink/ink78.xml"/><Relationship Id="rId14" Type="http://schemas.openxmlformats.org/officeDocument/2006/relationships/image" Target="../media/image103.png"/></Relationships>
</file>

<file path=ppt/slides/_rels/slide23.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customXml" Target="../ink/ink89.xml"/><Relationship Id="rId3" Type="http://schemas.openxmlformats.org/officeDocument/2006/relationships/customXml" Target="../ink/ink84.xml"/><Relationship Id="rId7" Type="http://schemas.openxmlformats.org/officeDocument/2006/relationships/customXml" Target="../ink/ink86.xml"/><Relationship Id="rId12" Type="http://schemas.openxmlformats.org/officeDocument/2006/relationships/image" Target="../media/image112.png"/><Relationship Id="rId2" Type="http://schemas.openxmlformats.org/officeDocument/2006/relationships/image" Target="../media/image107.png"/><Relationship Id="rId16"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09.png"/><Relationship Id="rId11" Type="http://schemas.openxmlformats.org/officeDocument/2006/relationships/customXml" Target="../ink/ink88.xml"/><Relationship Id="rId5" Type="http://schemas.openxmlformats.org/officeDocument/2006/relationships/customXml" Target="../ink/ink85.xml"/><Relationship Id="rId15" Type="http://schemas.openxmlformats.org/officeDocument/2006/relationships/customXml" Target="../ink/ink90.xml"/><Relationship Id="rId10" Type="http://schemas.openxmlformats.org/officeDocument/2006/relationships/image" Target="../media/image111.png"/><Relationship Id="rId4" Type="http://schemas.openxmlformats.org/officeDocument/2006/relationships/image" Target="../media/image108.png"/><Relationship Id="rId9" Type="http://schemas.openxmlformats.org/officeDocument/2006/relationships/customXml" Target="../ink/ink87.xml"/><Relationship Id="rId14" Type="http://schemas.openxmlformats.org/officeDocument/2006/relationships/image" Target="../media/image113.png"/></Relationships>
</file>

<file path=ppt/slides/_rels/slide24.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customXml" Target="../ink/ink96.xml"/><Relationship Id="rId3" Type="http://schemas.openxmlformats.org/officeDocument/2006/relationships/customXml" Target="../ink/ink91.xml"/><Relationship Id="rId7" Type="http://schemas.openxmlformats.org/officeDocument/2006/relationships/customXml" Target="../ink/ink93.xml"/><Relationship Id="rId12" Type="http://schemas.openxmlformats.org/officeDocument/2006/relationships/image" Target="../media/image120.png"/><Relationship Id="rId2" Type="http://schemas.openxmlformats.org/officeDocument/2006/relationships/image" Target="../media/image115.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customXml" Target="../ink/ink95.xml"/><Relationship Id="rId5" Type="http://schemas.openxmlformats.org/officeDocument/2006/relationships/customXml" Target="../ink/ink92.xml"/><Relationship Id="rId15" Type="http://schemas.openxmlformats.org/officeDocument/2006/relationships/customXml" Target="../ink/ink97.xml"/><Relationship Id="rId10" Type="http://schemas.openxmlformats.org/officeDocument/2006/relationships/image" Target="../media/image119.png"/><Relationship Id="rId4" Type="http://schemas.openxmlformats.org/officeDocument/2006/relationships/image" Target="../media/image116.png"/><Relationship Id="rId9" Type="http://schemas.openxmlformats.org/officeDocument/2006/relationships/customXml" Target="../ink/ink94.xml"/><Relationship Id="rId14" Type="http://schemas.openxmlformats.org/officeDocument/2006/relationships/image" Target="../media/image121.png"/></Relationships>
</file>

<file path=ppt/slides/_rels/slide25.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customXml" Target="../ink/ink103.xml"/><Relationship Id="rId18" Type="http://schemas.openxmlformats.org/officeDocument/2006/relationships/image" Target="../media/image131.png"/><Relationship Id="rId3" Type="http://schemas.openxmlformats.org/officeDocument/2006/relationships/customXml" Target="../ink/ink98.xml"/><Relationship Id="rId7" Type="http://schemas.openxmlformats.org/officeDocument/2006/relationships/customXml" Target="../ink/ink100.xml"/><Relationship Id="rId12" Type="http://schemas.openxmlformats.org/officeDocument/2006/relationships/image" Target="../media/image128.png"/><Relationship Id="rId17" Type="http://schemas.openxmlformats.org/officeDocument/2006/relationships/customXml" Target="../ink/ink105.xml"/><Relationship Id="rId2" Type="http://schemas.openxmlformats.org/officeDocument/2006/relationships/image" Target="../media/image123.png"/><Relationship Id="rId16" Type="http://schemas.openxmlformats.org/officeDocument/2006/relationships/image" Target="../media/image130.png"/><Relationship Id="rId20"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customXml" Target="../ink/ink102.xml"/><Relationship Id="rId5" Type="http://schemas.openxmlformats.org/officeDocument/2006/relationships/customXml" Target="../ink/ink99.xml"/><Relationship Id="rId15" Type="http://schemas.openxmlformats.org/officeDocument/2006/relationships/customXml" Target="../ink/ink104.xml"/><Relationship Id="rId10" Type="http://schemas.openxmlformats.org/officeDocument/2006/relationships/image" Target="../media/image127.png"/><Relationship Id="rId19" Type="http://schemas.openxmlformats.org/officeDocument/2006/relationships/customXml" Target="../ink/ink106.xml"/><Relationship Id="rId4" Type="http://schemas.openxmlformats.org/officeDocument/2006/relationships/image" Target="../media/image124.png"/><Relationship Id="rId9" Type="http://schemas.openxmlformats.org/officeDocument/2006/relationships/customXml" Target="../ink/ink101.xml"/><Relationship Id="rId14" Type="http://schemas.openxmlformats.org/officeDocument/2006/relationships/image" Target="../media/image12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1A7B77-F0E3-4749-9BED-50EF7437481B}"/>
              </a:ext>
            </a:extLst>
          </p:cNvPr>
          <p:cNvSpPr>
            <a:spLocks noGrp="1"/>
          </p:cNvSpPr>
          <p:nvPr>
            <p:ph type="ftr" sz="quarter" idx="11"/>
          </p:nvPr>
        </p:nvSpPr>
        <p:spPr>
          <a:xfrm>
            <a:off x="5497118" y="6560979"/>
            <a:ext cx="1197765" cy="246221"/>
          </a:xfrm>
        </p:spPr>
        <p:txBody>
          <a:bodyPr wrap="none" anchor="b" anchorCtr="1">
            <a:spAutoFit/>
          </a:bodyPr>
          <a:lstStyle/>
          <a:p>
            <a:r>
              <a:rPr lang="en-US"/>
              <a:t>FISWG 1-16-2019</a:t>
            </a:r>
            <a:endParaRPr lang="en-US" dirty="0"/>
          </a:p>
        </p:txBody>
      </p:sp>
      <p:sp>
        <p:nvSpPr>
          <p:cNvPr id="2" name="Title 1">
            <a:extLst>
              <a:ext uri="{FF2B5EF4-FFF2-40B4-BE49-F238E27FC236}">
                <a16:creationId xmlns:a16="http://schemas.microsoft.com/office/drawing/2014/main" id="{606E8C12-4035-4AEA-88D4-E6C7ACDF3791}"/>
              </a:ext>
            </a:extLst>
          </p:cNvPr>
          <p:cNvSpPr>
            <a:spLocks noGrp="1"/>
          </p:cNvSpPr>
          <p:nvPr>
            <p:ph type="ctrTitle"/>
          </p:nvPr>
        </p:nvSpPr>
        <p:spPr/>
        <p:txBody>
          <a:bodyPr/>
          <a:lstStyle/>
          <a:p>
            <a:r>
              <a:rPr lang="en-US" dirty="0"/>
              <a:t>Continuous Monitoring</a:t>
            </a:r>
          </a:p>
        </p:txBody>
      </p:sp>
      <p:sp>
        <p:nvSpPr>
          <p:cNvPr id="3" name="Subtitle 2">
            <a:extLst>
              <a:ext uri="{FF2B5EF4-FFF2-40B4-BE49-F238E27FC236}">
                <a16:creationId xmlns:a16="http://schemas.microsoft.com/office/drawing/2014/main" id="{C3939B23-6E7B-4D51-8576-87DE962AB91F}"/>
              </a:ext>
            </a:extLst>
          </p:cNvPr>
          <p:cNvSpPr>
            <a:spLocks noGrp="1"/>
          </p:cNvSpPr>
          <p:nvPr>
            <p:ph type="subTitle" idx="1"/>
          </p:nvPr>
        </p:nvSpPr>
        <p:spPr/>
        <p:txBody>
          <a:bodyPr/>
          <a:lstStyle/>
          <a:p>
            <a:r>
              <a:rPr lang="en-US" dirty="0"/>
              <a:t>RMF Step 6 Under NISP RMF</a:t>
            </a:r>
          </a:p>
        </p:txBody>
      </p:sp>
    </p:spTree>
    <p:extLst>
      <p:ext uri="{BB962C8B-B14F-4D97-AF65-F5344CB8AC3E}">
        <p14:creationId xmlns:p14="http://schemas.microsoft.com/office/powerpoint/2010/main" val="118377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a:bodyPr>
          <a:lstStyle/>
          <a:p>
            <a:r>
              <a:rPr lang="en-US" dirty="0">
                <a:solidFill>
                  <a:schemeClr val="bg1"/>
                </a:solidFill>
              </a:rPr>
              <a:t>CONMON Tracking</a:t>
            </a:r>
          </a:p>
        </p:txBody>
      </p:sp>
      <p:sp>
        <p:nvSpPr>
          <p:cNvPr id="10" name="TextBox 9">
            <a:extLst>
              <a:ext uri="{FF2B5EF4-FFF2-40B4-BE49-F238E27FC236}">
                <a16:creationId xmlns:a16="http://schemas.microsoft.com/office/drawing/2014/main" id="{66660CA5-39A0-48CD-8FC1-956D7ACAC1AC}"/>
              </a:ext>
            </a:extLst>
          </p:cNvPr>
          <p:cNvSpPr txBox="1"/>
          <p:nvPr/>
        </p:nvSpPr>
        <p:spPr>
          <a:xfrm>
            <a:off x="176269" y="1280921"/>
            <a:ext cx="4560983" cy="369332"/>
          </a:xfrm>
          <a:prstGeom prst="rect">
            <a:avLst/>
          </a:prstGeom>
          <a:noFill/>
        </p:spPr>
        <p:txBody>
          <a:bodyPr wrap="square" rtlCol="0">
            <a:spAutoFit/>
          </a:bodyPr>
          <a:lstStyle/>
          <a:p>
            <a:r>
              <a:rPr lang="en-US" dirty="0"/>
              <a:t>CONMON Tracking Record – Example</a:t>
            </a: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8" name="Picture 7">
            <a:extLst>
              <a:ext uri="{FF2B5EF4-FFF2-40B4-BE49-F238E27FC236}">
                <a16:creationId xmlns:a16="http://schemas.microsoft.com/office/drawing/2014/main" id="{9DCF5EAF-ADD9-4290-8FB7-3EE0940EABB7}"/>
              </a:ext>
            </a:extLst>
          </p:cNvPr>
          <p:cNvPicPr>
            <a:picLocks noChangeAspect="1"/>
          </p:cNvPicPr>
          <p:nvPr/>
        </p:nvPicPr>
        <p:blipFill>
          <a:blip r:embed="rId2"/>
          <a:stretch>
            <a:fillRect/>
          </a:stretch>
        </p:blipFill>
        <p:spPr>
          <a:xfrm>
            <a:off x="1303089" y="2146050"/>
            <a:ext cx="9277350" cy="4086225"/>
          </a:xfrm>
          <a:prstGeom prst="rect">
            <a:avLst/>
          </a:prstGeom>
        </p:spPr>
      </p:pic>
    </p:spTree>
    <p:extLst>
      <p:ext uri="{BB962C8B-B14F-4D97-AF65-F5344CB8AC3E}">
        <p14:creationId xmlns:p14="http://schemas.microsoft.com/office/powerpoint/2010/main" val="172668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a:bodyPr>
          <a:lstStyle/>
          <a:p>
            <a:r>
              <a:rPr lang="en-US" dirty="0"/>
              <a:t>Security Control Families</a:t>
            </a:r>
            <a:endParaRPr lang="en-US" dirty="0">
              <a:solidFill>
                <a:schemeClr val="bg1"/>
              </a:solidFill>
            </a:endParaRPr>
          </a:p>
        </p:txBody>
      </p:sp>
      <p:sp>
        <p:nvSpPr>
          <p:cNvPr id="10" name="TextBox 9">
            <a:extLst>
              <a:ext uri="{FF2B5EF4-FFF2-40B4-BE49-F238E27FC236}">
                <a16:creationId xmlns:a16="http://schemas.microsoft.com/office/drawing/2014/main" id="{66660CA5-39A0-48CD-8FC1-956D7ACAC1AC}"/>
              </a:ext>
            </a:extLst>
          </p:cNvPr>
          <p:cNvSpPr txBox="1"/>
          <p:nvPr/>
        </p:nvSpPr>
        <p:spPr>
          <a:xfrm>
            <a:off x="176269" y="1280921"/>
            <a:ext cx="10278738" cy="830997"/>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400" dirty="0"/>
              <a:t>380+ RMF controls are divided into18 groups or families</a:t>
            </a:r>
          </a:p>
          <a:p>
            <a:pPr marL="342900" indent="-342900">
              <a:buClr>
                <a:schemeClr val="accent1"/>
              </a:buClr>
              <a:buFont typeface="Wingdings" panose="05000000000000000000" pitchFamily="2" charset="2"/>
              <a:buChar char="§"/>
            </a:pPr>
            <a:r>
              <a:rPr lang="en-US" sz="2400" dirty="0"/>
              <a:t>Many control families relate to policy, training, physical security, </a:t>
            </a:r>
            <a:r>
              <a:rPr lang="en-US" sz="2400" dirty="0" err="1"/>
              <a:t>etc</a:t>
            </a:r>
            <a:endParaRPr lang="en-US" sz="2400" dirty="0"/>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graphicFrame>
        <p:nvGraphicFramePr>
          <p:cNvPr id="6" name="Table 5">
            <a:extLst>
              <a:ext uri="{FF2B5EF4-FFF2-40B4-BE49-F238E27FC236}">
                <a16:creationId xmlns:a16="http://schemas.microsoft.com/office/drawing/2014/main" id="{85D02ED1-CA81-4A04-B54D-2F431F2168B9}"/>
              </a:ext>
            </a:extLst>
          </p:cNvPr>
          <p:cNvGraphicFramePr>
            <a:graphicFrameLocks noGrp="1"/>
          </p:cNvGraphicFramePr>
          <p:nvPr>
            <p:extLst>
              <p:ext uri="{D42A27DB-BD31-4B8C-83A1-F6EECF244321}">
                <p14:modId xmlns:p14="http://schemas.microsoft.com/office/powerpoint/2010/main" val="3354920513"/>
              </p:ext>
            </p:extLst>
          </p:nvPr>
        </p:nvGraphicFramePr>
        <p:xfrm>
          <a:off x="914113" y="2583278"/>
          <a:ext cx="10363773" cy="3505779"/>
        </p:xfrm>
        <a:graphic>
          <a:graphicData uri="http://schemas.openxmlformats.org/drawingml/2006/table">
            <a:tbl>
              <a:tblPr firstRow="1" bandRow="1">
                <a:tableStyleId>{5C22544A-7EE6-4342-B048-85BDC9FD1C3A}</a:tableStyleId>
              </a:tblPr>
              <a:tblGrid>
                <a:gridCol w="4877372">
                  <a:extLst>
                    <a:ext uri="{9D8B030D-6E8A-4147-A177-3AD203B41FA5}">
                      <a16:colId xmlns:a16="http://schemas.microsoft.com/office/drawing/2014/main" val="1929318175"/>
                    </a:ext>
                  </a:extLst>
                </a:gridCol>
                <a:gridCol w="5486401">
                  <a:extLst>
                    <a:ext uri="{9D8B030D-6E8A-4147-A177-3AD203B41FA5}">
                      <a16:colId xmlns:a16="http://schemas.microsoft.com/office/drawing/2014/main" val="2604617333"/>
                    </a:ext>
                  </a:extLst>
                </a:gridCol>
              </a:tblGrid>
              <a:tr h="389531">
                <a:tc>
                  <a:txBody>
                    <a:bodyPr/>
                    <a:lstStyle/>
                    <a:p>
                      <a:r>
                        <a:rPr lang="en-US" b="0" i="0" baseline="0" dirty="0">
                          <a:solidFill>
                            <a:schemeClr val="tx1"/>
                          </a:solidFill>
                        </a:rPr>
                        <a:t>(AC) Access Control</a:t>
                      </a:r>
                    </a:p>
                  </a:txBody>
                  <a:tcPr>
                    <a:solidFill>
                      <a:srgbClr val="E7F3FD"/>
                    </a:solidFill>
                  </a:tcPr>
                </a:tc>
                <a:tc>
                  <a:txBody>
                    <a:bodyPr/>
                    <a:lstStyle/>
                    <a:p>
                      <a:r>
                        <a:rPr lang="en-US" b="0" i="0" baseline="0" dirty="0">
                          <a:solidFill>
                            <a:schemeClr val="tx1"/>
                          </a:solidFill>
                        </a:rPr>
                        <a:t>(MP) Media Protection</a:t>
                      </a:r>
                    </a:p>
                  </a:txBody>
                  <a:tcPr>
                    <a:solidFill>
                      <a:srgbClr val="E7F3FD"/>
                    </a:solidFill>
                  </a:tcPr>
                </a:tc>
                <a:extLst>
                  <a:ext uri="{0D108BD9-81ED-4DB2-BD59-A6C34878D82A}">
                    <a16:rowId xmlns:a16="http://schemas.microsoft.com/office/drawing/2014/main" val="1068292937"/>
                  </a:ext>
                </a:extLst>
              </a:tr>
              <a:tr h="389531">
                <a:tc>
                  <a:txBody>
                    <a:bodyPr/>
                    <a:lstStyle/>
                    <a:p>
                      <a:r>
                        <a:rPr lang="en-US" b="0" i="1" baseline="0" dirty="0">
                          <a:solidFill>
                            <a:schemeClr val="tx1"/>
                          </a:solidFill>
                        </a:rPr>
                        <a:t>(AT) Awareness and Training</a:t>
                      </a:r>
                    </a:p>
                  </a:txBody>
                  <a:tcPr/>
                </a:tc>
                <a:tc>
                  <a:txBody>
                    <a:bodyPr/>
                    <a:lstStyle/>
                    <a:p>
                      <a:r>
                        <a:rPr lang="en-US" b="0" i="1" baseline="0" dirty="0">
                          <a:solidFill>
                            <a:schemeClr val="tx1"/>
                          </a:solidFill>
                        </a:rPr>
                        <a:t>(PE) Physical and Environmental Protection</a:t>
                      </a:r>
                    </a:p>
                  </a:txBody>
                  <a:tcPr/>
                </a:tc>
                <a:extLst>
                  <a:ext uri="{0D108BD9-81ED-4DB2-BD59-A6C34878D82A}">
                    <a16:rowId xmlns:a16="http://schemas.microsoft.com/office/drawing/2014/main" val="4099965189"/>
                  </a:ext>
                </a:extLst>
              </a:tr>
              <a:tr h="389531">
                <a:tc>
                  <a:txBody>
                    <a:bodyPr/>
                    <a:lstStyle/>
                    <a:p>
                      <a:r>
                        <a:rPr lang="en-US" b="0" i="0" baseline="0" dirty="0">
                          <a:solidFill>
                            <a:schemeClr val="tx1"/>
                          </a:solidFill>
                        </a:rPr>
                        <a:t>(AU) Audit and Accountability</a:t>
                      </a:r>
                    </a:p>
                  </a:txBody>
                  <a:tcPr/>
                </a:tc>
                <a:tc>
                  <a:txBody>
                    <a:bodyPr/>
                    <a:lstStyle/>
                    <a:p>
                      <a:r>
                        <a:rPr lang="en-US" b="0" i="0" baseline="0" dirty="0">
                          <a:solidFill>
                            <a:schemeClr val="tx1"/>
                          </a:solidFill>
                        </a:rPr>
                        <a:t>(PL) Planning</a:t>
                      </a:r>
                    </a:p>
                  </a:txBody>
                  <a:tcPr/>
                </a:tc>
                <a:extLst>
                  <a:ext uri="{0D108BD9-81ED-4DB2-BD59-A6C34878D82A}">
                    <a16:rowId xmlns:a16="http://schemas.microsoft.com/office/drawing/2014/main" val="4079290973"/>
                  </a:ext>
                </a:extLst>
              </a:tr>
              <a:tr h="389531">
                <a:tc>
                  <a:txBody>
                    <a:bodyPr/>
                    <a:lstStyle/>
                    <a:p>
                      <a:r>
                        <a:rPr lang="en-US" b="0" i="0" baseline="0" dirty="0">
                          <a:solidFill>
                            <a:schemeClr val="tx1"/>
                          </a:solidFill>
                        </a:rPr>
                        <a:t>(CA) Security Assessment and Authorization</a:t>
                      </a:r>
                    </a:p>
                  </a:txBody>
                  <a:tcPr/>
                </a:tc>
                <a:tc>
                  <a:txBody>
                    <a:bodyPr/>
                    <a:lstStyle/>
                    <a:p>
                      <a:r>
                        <a:rPr lang="en-US" b="0" i="0" baseline="0" dirty="0">
                          <a:solidFill>
                            <a:schemeClr val="tx1"/>
                          </a:solidFill>
                        </a:rPr>
                        <a:t>(PM) Program Management</a:t>
                      </a:r>
                    </a:p>
                  </a:txBody>
                  <a:tcPr/>
                </a:tc>
                <a:extLst>
                  <a:ext uri="{0D108BD9-81ED-4DB2-BD59-A6C34878D82A}">
                    <a16:rowId xmlns:a16="http://schemas.microsoft.com/office/drawing/2014/main" val="1972929627"/>
                  </a:ext>
                </a:extLst>
              </a:tr>
              <a:tr h="389531">
                <a:tc>
                  <a:txBody>
                    <a:bodyPr/>
                    <a:lstStyle/>
                    <a:p>
                      <a:r>
                        <a:rPr lang="en-US" b="0" i="0" baseline="0" dirty="0">
                          <a:solidFill>
                            <a:schemeClr val="tx1"/>
                          </a:solidFill>
                        </a:rPr>
                        <a:t>(CM) Configuration Management</a:t>
                      </a:r>
                    </a:p>
                  </a:txBody>
                  <a:tcPr/>
                </a:tc>
                <a:tc>
                  <a:txBody>
                    <a:bodyPr/>
                    <a:lstStyle/>
                    <a:p>
                      <a:r>
                        <a:rPr lang="en-US" b="0" i="1" baseline="0" dirty="0">
                          <a:solidFill>
                            <a:schemeClr val="tx1"/>
                          </a:solidFill>
                        </a:rPr>
                        <a:t>(PS) Personnel Security</a:t>
                      </a:r>
                    </a:p>
                  </a:txBody>
                  <a:tcPr/>
                </a:tc>
                <a:extLst>
                  <a:ext uri="{0D108BD9-81ED-4DB2-BD59-A6C34878D82A}">
                    <a16:rowId xmlns:a16="http://schemas.microsoft.com/office/drawing/2014/main" val="17718957"/>
                  </a:ext>
                </a:extLst>
              </a:tr>
              <a:tr h="389531">
                <a:tc>
                  <a:txBody>
                    <a:bodyPr/>
                    <a:lstStyle/>
                    <a:p>
                      <a:r>
                        <a:rPr lang="en-US" b="0" i="1" baseline="0" dirty="0">
                          <a:solidFill>
                            <a:schemeClr val="tx1"/>
                          </a:solidFill>
                        </a:rPr>
                        <a:t>(CP) Contingency Planning</a:t>
                      </a:r>
                    </a:p>
                  </a:txBody>
                  <a:tcPr/>
                </a:tc>
                <a:tc>
                  <a:txBody>
                    <a:bodyPr/>
                    <a:lstStyle/>
                    <a:p>
                      <a:r>
                        <a:rPr lang="en-US" b="0" i="0" baseline="0" dirty="0">
                          <a:solidFill>
                            <a:schemeClr val="tx1"/>
                          </a:solidFill>
                        </a:rPr>
                        <a:t>(RA) Risk Assessment</a:t>
                      </a:r>
                    </a:p>
                  </a:txBody>
                  <a:tcPr/>
                </a:tc>
                <a:extLst>
                  <a:ext uri="{0D108BD9-81ED-4DB2-BD59-A6C34878D82A}">
                    <a16:rowId xmlns:a16="http://schemas.microsoft.com/office/drawing/2014/main" val="1821650195"/>
                  </a:ext>
                </a:extLst>
              </a:tr>
              <a:tr h="389531">
                <a:tc>
                  <a:txBody>
                    <a:bodyPr/>
                    <a:lstStyle/>
                    <a:p>
                      <a:r>
                        <a:rPr lang="en-US" b="0" i="0" baseline="0" dirty="0">
                          <a:solidFill>
                            <a:schemeClr val="tx1"/>
                          </a:solidFill>
                        </a:rPr>
                        <a:t>(IA) Identification and Authentication</a:t>
                      </a:r>
                    </a:p>
                  </a:txBody>
                  <a:tcPr/>
                </a:tc>
                <a:tc>
                  <a:txBody>
                    <a:bodyPr/>
                    <a:lstStyle/>
                    <a:p>
                      <a:r>
                        <a:rPr lang="en-US" b="0" i="1" baseline="0" dirty="0">
                          <a:solidFill>
                            <a:schemeClr val="tx1"/>
                          </a:solidFill>
                        </a:rPr>
                        <a:t>(SA) System and Services Acquisition</a:t>
                      </a:r>
                    </a:p>
                  </a:txBody>
                  <a:tcPr/>
                </a:tc>
                <a:extLst>
                  <a:ext uri="{0D108BD9-81ED-4DB2-BD59-A6C34878D82A}">
                    <a16:rowId xmlns:a16="http://schemas.microsoft.com/office/drawing/2014/main" val="3730099218"/>
                  </a:ext>
                </a:extLst>
              </a:tr>
              <a:tr h="389531">
                <a:tc>
                  <a:txBody>
                    <a:bodyPr/>
                    <a:lstStyle/>
                    <a:p>
                      <a:r>
                        <a:rPr lang="en-US" b="0" i="0" baseline="0" dirty="0">
                          <a:solidFill>
                            <a:schemeClr val="tx1"/>
                          </a:solidFill>
                        </a:rPr>
                        <a:t>(IR) Incident Response</a:t>
                      </a:r>
                    </a:p>
                  </a:txBody>
                  <a:tcPr/>
                </a:tc>
                <a:tc>
                  <a:txBody>
                    <a:bodyPr/>
                    <a:lstStyle/>
                    <a:p>
                      <a:r>
                        <a:rPr lang="en-US" b="0" i="0" baseline="0" dirty="0">
                          <a:solidFill>
                            <a:schemeClr val="tx1"/>
                          </a:solidFill>
                        </a:rPr>
                        <a:t>(SC) System and Communications Protection</a:t>
                      </a:r>
                    </a:p>
                  </a:txBody>
                  <a:tcPr/>
                </a:tc>
                <a:extLst>
                  <a:ext uri="{0D108BD9-81ED-4DB2-BD59-A6C34878D82A}">
                    <a16:rowId xmlns:a16="http://schemas.microsoft.com/office/drawing/2014/main" val="25822941"/>
                  </a:ext>
                </a:extLst>
              </a:tr>
              <a:tr h="389531">
                <a:tc>
                  <a:txBody>
                    <a:bodyPr/>
                    <a:lstStyle/>
                    <a:p>
                      <a:r>
                        <a:rPr lang="en-US" b="0" i="0" baseline="0" dirty="0">
                          <a:solidFill>
                            <a:schemeClr val="tx1"/>
                          </a:solidFill>
                        </a:rPr>
                        <a:t>(MA) Maintenance</a:t>
                      </a:r>
                    </a:p>
                  </a:txBody>
                  <a:tcPr/>
                </a:tc>
                <a:tc>
                  <a:txBody>
                    <a:bodyPr/>
                    <a:lstStyle/>
                    <a:p>
                      <a:r>
                        <a:rPr lang="en-US" b="0" i="0" baseline="0" dirty="0">
                          <a:solidFill>
                            <a:schemeClr val="tx1"/>
                          </a:solidFill>
                        </a:rPr>
                        <a:t>(SI) System and Information Integrity</a:t>
                      </a:r>
                    </a:p>
                  </a:txBody>
                  <a:tcPr/>
                </a:tc>
                <a:extLst>
                  <a:ext uri="{0D108BD9-81ED-4DB2-BD59-A6C34878D82A}">
                    <a16:rowId xmlns:a16="http://schemas.microsoft.com/office/drawing/2014/main" val="2105644252"/>
                  </a:ext>
                </a:extLst>
              </a:tr>
            </a:tbl>
          </a:graphicData>
        </a:graphic>
      </p:graphicFrame>
    </p:spTree>
    <p:extLst>
      <p:ext uri="{BB962C8B-B14F-4D97-AF65-F5344CB8AC3E}">
        <p14:creationId xmlns:p14="http://schemas.microsoft.com/office/powerpoint/2010/main" val="351094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(AT) Awareness and Training</a:t>
            </a:r>
            <a:endParaRPr lang="en-US" dirty="0">
              <a:solidFill>
                <a:schemeClr val="bg1"/>
              </a:solidFill>
            </a:endParaRPr>
          </a:p>
        </p:txBody>
      </p:sp>
      <p:sp>
        <p:nvSpPr>
          <p:cNvPr id="10" name="TextBox 9">
            <a:extLst>
              <a:ext uri="{FF2B5EF4-FFF2-40B4-BE49-F238E27FC236}">
                <a16:creationId xmlns:a16="http://schemas.microsoft.com/office/drawing/2014/main" id="{66660CA5-39A0-48CD-8FC1-956D7ACAC1AC}"/>
              </a:ext>
            </a:extLst>
          </p:cNvPr>
          <p:cNvSpPr txBox="1"/>
          <p:nvPr/>
        </p:nvSpPr>
        <p:spPr>
          <a:xfrm>
            <a:off x="352438" y="1239474"/>
            <a:ext cx="10278738" cy="461665"/>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400"/>
              <a:t>NOTE: </a:t>
            </a:r>
            <a:r>
              <a:rPr lang="en-US" sz="2400" dirty="0"/>
              <a:t>This is only a small sampling of controls!!!</a:t>
            </a: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728C239C-6337-4D57-84D8-4B4AA43BBB54}"/>
              </a:ext>
            </a:extLst>
          </p:cNvPr>
          <p:cNvPicPr>
            <a:picLocks noChangeAspect="1"/>
          </p:cNvPicPr>
          <p:nvPr/>
        </p:nvPicPr>
        <p:blipFill>
          <a:blip r:embed="rId2"/>
          <a:stretch>
            <a:fillRect/>
          </a:stretch>
        </p:blipFill>
        <p:spPr>
          <a:xfrm>
            <a:off x="283313" y="2065613"/>
            <a:ext cx="11625373" cy="4113982"/>
          </a:xfrm>
          <a:prstGeom prst="rect">
            <a:avLst/>
          </a:prstGeom>
        </p:spPr>
      </p:pic>
    </p:spTree>
    <p:extLst>
      <p:ext uri="{BB962C8B-B14F-4D97-AF65-F5344CB8AC3E}">
        <p14:creationId xmlns:p14="http://schemas.microsoft.com/office/powerpoint/2010/main" val="217583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(AT) Awareness and Training</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5" name="Picture 4">
            <a:extLst>
              <a:ext uri="{FF2B5EF4-FFF2-40B4-BE49-F238E27FC236}">
                <a16:creationId xmlns:a16="http://schemas.microsoft.com/office/drawing/2014/main" id="{72FAC8DC-2984-48FB-AF31-FE4A4C845628}"/>
              </a:ext>
            </a:extLst>
          </p:cNvPr>
          <p:cNvPicPr>
            <a:picLocks noChangeAspect="1"/>
          </p:cNvPicPr>
          <p:nvPr/>
        </p:nvPicPr>
        <p:blipFill>
          <a:blip r:embed="rId2"/>
          <a:stretch>
            <a:fillRect/>
          </a:stretch>
        </p:blipFill>
        <p:spPr>
          <a:xfrm>
            <a:off x="479570" y="1564070"/>
            <a:ext cx="11232860" cy="1152504"/>
          </a:xfrm>
          <a:prstGeom prst="rect">
            <a:avLst/>
          </a:prstGeom>
        </p:spPr>
      </p:pic>
      <p:pic>
        <p:nvPicPr>
          <p:cNvPr id="6" name="Picture 5">
            <a:extLst>
              <a:ext uri="{FF2B5EF4-FFF2-40B4-BE49-F238E27FC236}">
                <a16:creationId xmlns:a16="http://schemas.microsoft.com/office/drawing/2014/main" id="{79D4523C-76B6-4387-888B-10AA532F4225}"/>
              </a:ext>
            </a:extLst>
          </p:cNvPr>
          <p:cNvPicPr>
            <a:picLocks noChangeAspect="1"/>
          </p:cNvPicPr>
          <p:nvPr/>
        </p:nvPicPr>
        <p:blipFill>
          <a:blip r:embed="rId3"/>
          <a:stretch>
            <a:fillRect/>
          </a:stretch>
        </p:blipFill>
        <p:spPr>
          <a:xfrm>
            <a:off x="479570" y="2716574"/>
            <a:ext cx="11232860" cy="3325251"/>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22576066-03C7-4293-8CA9-5855186918C8}"/>
                  </a:ext>
                </a:extLst>
              </p14:cNvPr>
              <p14:cNvContentPartPr/>
              <p14:nvPr/>
            </p14:nvContentPartPr>
            <p14:xfrm>
              <a:off x="4789490" y="1685827"/>
              <a:ext cx="497160" cy="28080"/>
            </p14:xfrm>
          </p:contentPart>
        </mc:Choice>
        <mc:Fallback>
          <p:pic>
            <p:nvPicPr>
              <p:cNvPr id="9" name="Ink 8">
                <a:extLst>
                  <a:ext uri="{FF2B5EF4-FFF2-40B4-BE49-F238E27FC236}">
                    <a16:creationId xmlns:a16="http://schemas.microsoft.com/office/drawing/2014/main" id="{22576066-03C7-4293-8CA9-5855186918C8}"/>
                  </a:ext>
                </a:extLst>
              </p:cNvPr>
              <p:cNvPicPr/>
              <p:nvPr/>
            </p:nvPicPr>
            <p:blipFill>
              <a:blip r:embed="rId5"/>
              <a:stretch>
                <a:fillRect/>
              </a:stretch>
            </p:blipFill>
            <p:spPr>
              <a:xfrm>
                <a:off x="4735850" y="1577827"/>
                <a:ext cx="6048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1B67CB83-A164-443C-801D-F67681A66DA3}"/>
                  </a:ext>
                </a:extLst>
              </p14:cNvPr>
              <p14:cNvContentPartPr/>
              <p14:nvPr/>
            </p14:nvContentPartPr>
            <p14:xfrm>
              <a:off x="4177490" y="1820107"/>
              <a:ext cx="1202400" cy="21960"/>
            </p14:xfrm>
          </p:contentPart>
        </mc:Choice>
        <mc:Fallback>
          <p:pic>
            <p:nvPicPr>
              <p:cNvPr id="11" name="Ink 10">
                <a:extLst>
                  <a:ext uri="{FF2B5EF4-FFF2-40B4-BE49-F238E27FC236}">
                    <a16:creationId xmlns:a16="http://schemas.microsoft.com/office/drawing/2014/main" id="{1B67CB83-A164-443C-801D-F67681A66DA3}"/>
                  </a:ext>
                </a:extLst>
              </p:cNvPr>
              <p:cNvPicPr/>
              <p:nvPr/>
            </p:nvPicPr>
            <p:blipFill>
              <a:blip r:embed="rId7"/>
              <a:stretch>
                <a:fillRect/>
              </a:stretch>
            </p:blipFill>
            <p:spPr>
              <a:xfrm>
                <a:off x="4123490" y="1712467"/>
                <a:ext cx="13100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Ink 15">
                <a:extLst>
                  <a:ext uri="{FF2B5EF4-FFF2-40B4-BE49-F238E27FC236}">
                    <a16:creationId xmlns:a16="http://schemas.microsoft.com/office/drawing/2014/main" id="{B7F380E9-F358-4ABD-B9A0-E18415A5CDCE}"/>
                  </a:ext>
                </a:extLst>
              </p14:cNvPr>
              <p14:cNvContentPartPr/>
              <p14:nvPr/>
            </p14:nvContentPartPr>
            <p14:xfrm>
              <a:off x="3489530" y="3783187"/>
              <a:ext cx="1996200" cy="17640"/>
            </p14:xfrm>
          </p:contentPart>
        </mc:Choice>
        <mc:Fallback>
          <p:pic>
            <p:nvPicPr>
              <p:cNvPr id="16" name="Ink 15">
                <a:extLst>
                  <a:ext uri="{FF2B5EF4-FFF2-40B4-BE49-F238E27FC236}">
                    <a16:creationId xmlns:a16="http://schemas.microsoft.com/office/drawing/2014/main" id="{B7F380E9-F358-4ABD-B9A0-E18415A5CDCE}"/>
                  </a:ext>
                </a:extLst>
              </p:cNvPr>
              <p:cNvPicPr/>
              <p:nvPr/>
            </p:nvPicPr>
            <p:blipFill>
              <a:blip r:embed="rId9"/>
              <a:stretch>
                <a:fillRect/>
              </a:stretch>
            </p:blipFill>
            <p:spPr>
              <a:xfrm>
                <a:off x="3435530" y="3675187"/>
                <a:ext cx="2103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85495E30-AA50-47F4-98C9-8C7CDF8DFFB4}"/>
                  </a:ext>
                </a:extLst>
              </p14:cNvPr>
              <p14:cNvContentPartPr/>
              <p14:nvPr/>
            </p14:nvContentPartPr>
            <p14:xfrm>
              <a:off x="3397010" y="3950227"/>
              <a:ext cx="1107000" cy="17640"/>
            </p14:xfrm>
          </p:contentPart>
        </mc:Choice>
        <mc:Fallback>
          <p:pic>
            <p:nvPicPr>
              <p:cNvPr id="17" name="Ink 16">
                <a:extLst>
                  <a:ext uri="{FF2B5EF4-FFF2-40B4-BE49-F238E27FC236}">
                    <a16:creationId xmlns:a16="http://schemas.microsoft.com/office/drawing/2014/main" id="{85495E30-AA50-47F4-98C9-8C7CDF8DFFB4}"/>
                  </a:ext>
                </a:extLst>
              </p:cNvPr>
              <p:cNvPicPr/>
              <p:nvPr/>
            </p:nvPicPr>
            <p:blipFill>
              <a:blip r:embed="rId11"/>
              <a:stretch>
                <a:fillRect/>
              </a:stretch>
            </p:blipFill>
            <p:spPr>
              <a:xfrm>
                <a:off x="3343370" y="3842587"/>
                <a:ext cx="1214640" cy="233280"/>
              </a:xfrm>
              <a:prstGeom prst="rect">
                <a:avLst/>
              </a:prstGeom>
            </p:spPr>
          </p:pic>
        </mc:Fallback>
      </mc:AlternateContent>
    </p:spTree>
    <p:extLst>
      <p:ext uri="{BB962C8B-B14F-4D97-AF65-F5344CB8AC3E}">
        <p14:creationId xmlns:p14="http://schemas.microsoft.com/office/powerpoint/2010/main" val="353932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(CP) Contingency Planning</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4" name="Picture 3">
            <a:extLst>
              <a:ext uri="{FF2B5EF4-FFF2-40B4-BE49-F238E27FC236}">
                <a16:creationId xmlns:a16="http://schemas.microsoft.com/office/drawing/2014/main" id="{D9893DC0-2CEE-4320-9061-E0164F51F1A4}"/>
              </a:ext>
            </a:extLst>
          </p:cNvPr>
          <p:cNvPicPr>
            <a:picLocks noChangeAspect="1"/>
          </p:cNvPicPr>
          <p:nvPr/>
        </p:nvPicPr>
        <p:blipFill>
          <a:blip r:embed="rId2"/>
          <a:stretch>
            <a:fillRect/>
          </a:stretch>
        </p:blipFill>
        <p:spPr>
          <a:xfrm>
            <a:off x="255430" y="2722594"/>
            <a:ext cx="11714870" cy="3806647"/>
          </a:xfrm>
          <a:prstGeom prst="rect">
            <a:avLst/>
          </a:prstGeom>
        </p:spPr>
      </p:pic>
      <p:sp>
        <p:nvSpPr>
          <p:cNvPr id="22" name="TextBox 21">
            <a:extLst>
              <a:ext uri="{FF2B5EF4-FFF2-40B4-BE49-F238E27FC236}">
                <a16:creationId xmlns:a16="http://schemas.microsoft.com/office/drawing/2014/main" id="{EB02E9AD-01FC-45C2-8FDF-5C77BF8C7585}"/>
              </a:ext>
            </a:extLst>
          </p:cNvPr>
          <p:cNvSpPr txBox="1"/>
          <p:nvPr/>
        </p:nvSpPr>
        <p:spPr>
          <a:xfrm>
            <a:off x="679508" y="1585519"/>
            <a:ext cx="11348235" cy="923330"/>
          </a:xfrm>
          <a:prstGeom prst="rect">
            <a:avLst/>
          </a:prstGeom>
          <a:noFill/>
        </p:spPr>
        <p:txBody>
          <a:bodyPr wrap="none" rtlCol="0">
            <a:spAutoFit/>
          </a:bodyPr>
          <a:lstStyle/>
          <a:p>
            <a:r>
              <a:rPr lang="en-US" dirty="0"/>
              <a:t>NISPOM, 8-302 c states: </a:t>
            </a:r>
            <a:r>
              <a:rPr lang="en-US" b="1" dirty="0"/>
              <a:t>Contingency Planning</a:t>
            </a:r>
            <a:r>
              <a:rPr lang="en-US" dirty="0"/>
              <a:t>. </a:t>
            </a:r>
            <a:r>
              <a:rPr lang="en-US" dirty="0">
                <a:highlight>
                  <a:srgbClr val="FFFF00"/>
                </a:highlight>
              </a:rPr>
              <a:t>When contractually required</a:t>
            </a:r>
            <a:r>
              <a:rPr lang="en-US" dirty="0"/>
              <a:t>, contractors will establish, </a:t>
            </a:r>
          </a:p>
          <a:p>
            <a:r>
              <a:rPr lang="en-US" dirty="0"/>
              <a:t>maintain, and effectively implement plans for emergency response, backup operations, and post-disaster </a:t>
            </a:r>
          </a:p>
          <a:p>
            <a:r>
              <a:rPr lang="en-US" dirty="0"/>
              <a:t>recovery operations for ISs to ensure the availability of critical information and continuity of operations </a:t>
            </a:r>
          </a:p>
        </p:txBody>
      </p:sp>
      <mc:AlternateContent xmlns:mc="http://schemas.openxmlformats.org/markup-compatibility/2006">
        <mc:Choice xmlns:p14="http://schemas.microsoft.com/office/powerpoint/2010/main" Requires="p14">
          <p:contentPart p14:bwMode="auto" r:id="rId3">
            <p14:nvContentPartPr>
              <p14:cNvPr id="23" name="Ink 22">
                <a:extLst>
                  <a:ext uri="{FF2B5EF4-FFF2-40B4-BE49-F238E27FC236}">
                    <a16:creationId xmlns:a16="http://schemas.microsoft.com/office/drawing/2014/main" id="{6AC2D521-892B-4C35-BE3A-C9EE1FFCCA76}"/>
                  </a:ext>
                </a:extLst>
              </p14:cNvPr>
              <p14:cNvContentPartPr/>
              <p14:nvPr/>
            </p14:nvContentPartPr>
            <p14:xfrm>
              <a:off x="8892050" y="3992522"/>
              <a:ext cx="2993760" cy="43200"/>
            </p14:xfrm>
          </p:contentPart>
        </mc:Choice>
        <mc:Fallback>
          <p:pic>
            <p:nvPicPr>
              <p:cNvPr id="23" name="Ink 22">
                <a:extLst>
                  <a:ext uri="{FF2B5EF4-FFF2-40B4-BE49-F238E27FC236}">
                    <a16:creationId xmlns:a16="http://schemas.microsoft.com/office/drawing/2014/main" id="{6AC2D521-892B-4C35-BE3A-C9EE1FFCCA76}"/>
                  </a:ext>
                </a:extLst>
              </p:cNvPr>
              <p:cNvPicPr/>
              <p:nvPr/>
            </p:nvPicPr>
            <p:blipFill>
              <a:blip r:embed="rId4"/>
              <a:stretch>
                <a:fillRect/>
              </a:stretch>
            </p:blipFill>
            <p:spPr>
              <a:xfrm>
                <a:off x="8838410" y="3884522"/>
                <a:ext cx="31014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Ink 23">
                <a:extLst>
                  <a:ext uri="{FF2B5EF4-FFF2-40B4-BE49-F238E27FC236}">
                    <a16:creationId xmlns:a16="http://schemas.microsoft.com/office/drawing/2014/main" id="{3FF850DC-EB71-4C81-AB9B-1BFE050A05EB}"/>
                  </a:ext>
                </a:extLst>
              </p14:cNvPr>
              <p14:cNvContentPartPr/>
              <p14:nvPr/>
            </p14:nvContentPartPr>
            <p14:xfrm>
              <a:off x="8900330" y="4125362"/>
              <a:ext cx="376920" cy="10800"/>
            </p14:xfrm>
          </p:contentPart>
        </mc:Choice>
        <mc:Fallback>
          <p:pic>
            <p:nvPicPr>
              <p:cNvPr id="24" name="Ink 23">
                <a:extLst>
                  <a:ext uri="{FF2B5EF4-FFF2-40B4-BE49-F238E27FC236}">
                    <a16:creationId xmlns:a16="http://schemas.microsoft.com/office/drawing/2014/main" id="{3FF850DC-EB71-4C81-AB9B-1BFE050A05EB}"/>
                  </a:ext>
                </a:extLst>
              </p:cNvPr>
              <p:cNvPicPr/>
              <p:nvPr/>
            </p:nvPicPr>
            <p:blipFill>
              <a:blip r:embed="rId6"/>
              <a:stretch>
                <a:fillRect/>
              </a:stretch>
            </p:blipFill>
            <p:spPr>
              <a:xfrm>
                <a:off x="8846690" y="4017362"/>
                <a:ext cx="4845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Ink 24">
                <a:extLst>
                  <a:ext uri="{FF2B5EF4-FFF2-40B4-BE49-F238E27FC236}">
                    <a16:creationId xmlns:a16="http://schemas.microsoft.com/office/drawing/2014/main" id="{2D8EC39A-BAD3-4703-8BDE-D0FE6E146BBE}"/>
                  </a:ext>
                </a:extLst>
              </p14:cNvPr>
              <p14:cNvContentPartPr/>
              <p14:nvPr/>
            </p14:nvContentPartPr>
            <p14:xfrm>
              <a:off x="8908610" y="4252802"/>
              <a:ext cx="1684080" cy="36000"/>
            </p14:xfrm>
          </p:contentPart>
        </mc:Choice>
        <mc:Fallback>
          <p:pic>
            <p:nvPicPr>
              <p:cNvPr id="25" name="Ink 24">
                <a:extLst>
                  <a:ext uri="{FF2B5EF4-FFF2-40B4-BE49-F238E27FC236}">
                    <a16:creationId xmlns:a16="http://schemas.microsoft.com/office/drawing/2014/main" id="{2D8EC39A-BAD3-4703-8BDE-D0FE6E146BBE}"/>
                  </a:ext>
                </a:extLst>
              </p:cNvPr>
              <p:cNvPicPr/>
              <p:nvPr/>
            </p:nvPicPr>
            <p:blipFill>
              <a:blip r:embed="rId8"/>
              <a:stretch>
                <a:fillRect/>
              </a:stretch>
            </p:blipFill>
            <p:spPr>
              <a:xfrm>
                <a:off x="8854970" y="4145162"/>
                <a:ext cx="17917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Ink 25">
                <a:extLst>
                  <a:ext uri="{FF2B5EF4-FFF2-40B4-BE49-F238E27FC236}">
                    <a16:creationId xmlns:a16="http://schemas.microsoft.com/office/drawing/2014/main" id="{6F5B8169-3CAD-4953-8418-9365E35D4C80}"/>
                  </a:ext>
                </a:extLst>
              </p14:cNvPr>
              <p14:cNvContentPartPr/>
              <p14:nvPr/>
            </p14:nvContentPartPr>
            <p14:xfrm>
              <a:off x="2726330" y="4494002"/>
              <a:ext cx="2549520" cy="71640"/>
            </p14:xfrm>
          </p:contentPart>
        </mc:Choice>
        <mc:Fallback>
          <p:pic>
            <p:nvPicPr>
              <p:cNvPr id="26" name="Ink 25">
                <a:extLst>
                  <a:ext uri="{FF2B5EF4-FFF2-40B4-BE49-F238E27FC236}">
                    <a16:creationId xmlns:a16="http://schemas.microsoft.com/office/drawing/2014/main" id="{6F5B8169-3CAD-4953-8418-9365E35D4C80}"/>
                  </a:ext>
                </a:extLst>
              </p:cNvPr>
              <p:cNvPicPr/>
              <p:nvPr/>
            </p:nvPicPr>
            <p:blipFill>
              <a:blip r:embed="rId10"/>
              <a:stretch>
                <a:fillRect/>
              </a:stretch>
            </p:blipFill>
            <p:spPr>
              <a:xfrm>
                <a:off x="2672330" y="4386002"/>
                <a:ext cx="2657160" cy="287280"/>
              </a:xfrm>
              <a:prstGeom prst="rect">
                <a:avLst/>
              </a:prstGeom>
            </p:spPr>
          </p:pic>
        </mc:Fallback>
      </mc:AlternateContent>
    </p:spTree>
    <p:extLst>
      <p:ext uri="{BB962C8B-B14F-4D97-AF65-F5344CB8AC3E}">
        <p14:creationId xmlns:p14="http://schemas.microsoft.com/office/powerpoint/2010/main" val="194144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(CP) Contingency Planning</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637C6BF1-FB27-4DB2-877A-C9CDE3B81817}"/>
              </a:ext>
            </a:extLst>
          </p:cNvPr>
          <p:cNvPicPr>
            <a:picLocks noChangeAspect="1"/>
          </p:cNvPicPr>
          <p:nvPr/>
        </p:nvPicPr>
        <p:blipFill>
          <a:blip r:embed="rId2"/>
          <a:stretch>
            <a:fillRect/>
          </a:stretch>
        </p:blipFill>
        <p:spPr>
          <a:xfrm>
            <a:off x="247626" y="1377010"/>
            <a:ext cx="11696747" cy="1676508"/>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6AD2F5EC-E3AE-4D35-A864-3F5E179D49A6}"/>
                  </a:ext>
                </a:extLst>
              </p14:cNvPr>
              <p14:cNvContentPartPr/>
              <p14:nvPr/>
            </p14:nvContentPartPr>
            <p14:xfrm>
              <a:off x="9487490" y="2069914"/>
              <a:ext cx="2372040" cy="21240"/>
            </p14:xfrm>
          </p:contentPart>
        </mc:Choice>
        <mc:Fallback>
          <p:pic>
            <p:nvPicPr>
              <p:cNvPr id="5" name="Ink 4">
                <a:extLst>
                  <a:ext uri="{FF2B5EF4-FFF2-40B4-BE49-F238E27FC236}">
                    <a16:creationId xmlns:a16="http://schemas.microsoft.com/office/drawing/2014/main" id="{6AD2F5EC-E3AE-4D35-A864-3F5E179D49A6}"/>
                  </a:ext>
                </a:extLst>
              </p:cNvPr>
              <p:cNvPicPr/>
              <p:nvPr/>
            </p:nvPicPr>
            <p:blipFill>
              <a:blip r:embed="rId4"/>
              <a:stretch>
                <a:fillRect/>
              </a:stretch>
            </p:blipFill>
            <p:spPr>
              <a:xfrm>
                <a:off x="9433850" y="1961914"/>
                <a:ext cx="2479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BDD5FA7D-FED3-4D82-A20D-4CB3136A29E8}"/>
                  </a:ext>
                </a:extLst>
              </p14:cNvPr>
              <p14:cNvContentPartPr/>
              <p14:nvPr/>
            </p14:nvContentPartPr>
            <p14:xfrm>
              <a:off x="9495410" y="2236234"/>
              <a:ext cx="9360" cy="3600"/>
            </p14:xfrm>
          </p:contentPart>
        </mc:Choice>
        <mc:Fallback>
          <p:pic>
            <p:nvPicPr>
              <p:cNvPr id="6" name="Ink 5">
                <a:extLst>
                  <a:ext uri="{FF2B5EF4-FFF2-40B4-BE49-F238E27FC236}">
                    <a16:creationId xmlns:a16="http://schemas.microsoft.com/office/drawing/2014/main" id="{BDD5FA7D-FED3-4D82-A20D-4CB3136A29E8}"/>
                  </a:ext>
                </a:extLst>
              </p:cNvPr>
              <p:cNvPicPr/>
              <p:nvPr/>
            </p:nvPicPr>
            <p:blipFill>
              <a:blip r:embed="rId6"/>
              <a:stretch>
                <a:fillRect/>
              </a:stretch>
            </p:blipFill>
            <p:spPr>
              <a:xfrm>
                <a:off x="9441410" y="2128234"/>
                <a:ext cx="1170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069BDE60-AE39-47D5-B37B-ECE11B9964DF}"/>
                  </a:ext>
                </a:extLst>
              </p14:cNvPr>
              <p14:cNvContentPartPr/>
              <p14:nvPr/>
            </p14:nvContentPartPr>
            <p14:xfrm>
              <a:off x="9596570" y="2213194"/>
              <a:ext cx="2273040" cy="43920"/>
            </p14:xfrm>
          </p:contentPart>
        </mc:Choice>
        <mc:Fallback>
          <p:pic>
            <p:nvPicPr>
              <p:cNvPr id="9" name="Ink 8">
                <a:extLst>
                  <a:ext uri="{FF2B5EF4-FFF2-40B4-BE49-F238E27FC236}">
                    <a16:creationId xmlns:a16="http://schemas.microsoft.com/office/drawing/2014/main" id="{069BDE60-AE39-47D5-B37B-ECE11B9964DF}"/>
                  </a:ext>
                </a:extLst>
              </p:cNvPr>
              <p:cNvPicPr/>
              <p:nvPr/>
            </p:nvPicPr>
            <p:blipFill>
              <a:blip r:embed="rId8"/>
              <a:stretch>
                <a:fillRect/>
              </a:stretch>
            </p:blipFill>
            <p:spPr>
              <a:xfrm>
                <a:off x="9542930" y="2105194"/>
                <a:ext cx="23806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E04C867E-7D75-4E70-8359-2A2D0627CD9E}"/>
                  </a:ext>
                </a:extLst>
              </p14:cNvPr>
              <p14:cNvContentPartPr/>
              <p14:nvPr/>
            </p14:nvContentPartPr>
            <p14:xfrm>
              <a:off x="9487490" y="2388154"/>
              <a:ext cx="393840" cy="20520"/>
            </p14:xfrm>
          </p:contentPart>
        </mc:Choice>
        <mc:Fallback>
          <p:pic>
            <p:nvPicPr>
              <p:cNvPr id="10" name="Ink 9">
                <a:extLst>
                  <a:ext uri="{FF2B5EF4-FFF2-40B4-BE49-F238E27FC236}">
                    <a16:creationId xmlns:a16="http://schemas.microsoft.com/office/drawing/2014/main" id="{E04C867E-7D75-4E70-8359-2A2D0627CD9E}"/>
                  </a:ext>
                </a:extLst>
              </p:cNvPr>
              <p:cNvPicPr/>
              <p:nvPr/>
            </p:nvPicPr>
            <p:blipFill>
              <a:blip r:embed="rId10"/>
              <a:stretch>
                <a:fillRect/>
              </a:stretch>
            </p:blipFill>
            <p:spPr>
              <a:xfrm>
                <a:off x="9433850" y="2280514"/>
                <a:ext cx="501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7F152B4F-593D-4798-8D9D-974391EE65F0}"/>
                  </a:ext>
                </a:extLst>
              </p14:cNvPr>
              <p14:cNvContentPartPr/>
              <p14:nvPr/>
            </p14:nvContentPartPr>
            <p14:xfrm>
              <a:off x="3111890" y="1635394"/>
              <a:ext cx="234360" cy="360"/>
            </p14:xfrm>
          </p:contentPart>
        </mc:Choice>
        <mc:Fallback>
          <p:pic>
            <p:nvPicPr>
              <p:cNvPr id="11" name="Ink 10">
                <a:extLst>
                  <a:ext uri="{FF2B5EF4-FFF2-40B4-BE49-F238E27FC236}">
                    <a16:creationId xmlns:a16="http://schemas.microsoft.com/office/drawing/2014/main" id="{7F152B4F-593D-4798-8D9D-974391EE65F0}"/>
                  </a:ext>
                </a:extLst>
              </p:cNvPr>
              <p:cNvPicPr/>
              <p:nvPr/>
            </p:nvPicPr>
            <p:blipFill>
              <a:blip r:embed="rId12"/>
              <a:stretch>
                <a:fillRect/>
              </a:stretch>
            </p:blipFill>
            <p:spPr>
              <a:xfrm>
                <a:off x="3058250" y="1527754"/>
                <a:ext cx="342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BCCB7939-A697-4357-B148-89AECF22C392}"/>
                  </a:ext>
                </a:extLst>
              </p14:cNvPr>
              <p14:cNvContentPartPr/>
              <p14:nvPr/>
            </p14:nvContentPartPr>
            <p14:xfrm>
              <a:off x="3028010" y="1786234"/>
              <a:ext cx="335160" cy="9000"/>
            </p14:xfrm>
          </p:contentPart>
        </mc:Choice>
        <mc:Fallback>
          <p:pic>
            <p:nvPicPr>
              <p:cNvPr id="15" name="Ink 14">
                <a:extLst>
                  <a:ext uri="{FF2B5EF4-FFF2-40B4-BE49-F238E27FC236}">
                    <a16:creationId xmlns:a16="http://schemas.microsoft.com/office/drawing/2014/main" id="{BCCB7939-A697-4357-B148-89AECF22C392}"/>
                  </a:ext>
                </a:extLst>
              </p:cNvPr>
              <p:cNvPicPr/>
              <p:nvPr/>
            </p:nvPicPr>
            <p:blipFill>
              <a:blip r:embed="rId14"/>
              <a:stretch>
                <a:fillRect/>
              </a:stretch>
            </p:blipFill>
            <p:spPr>
              <a:xfrm>
                <a:off x="2974370" y="1678594"/>
                <a:ext cx="442800" cy="224640"/>
              </a:xfrm>
              <a:prstGeom prst="rect">
                <a:avLst/>
              </a:prstGeom>
            </p:spPr>
          </p:pic>
        </mc:Fallback>
      </mc:AlternateContent>
      <p:pic>
        <p:nvPicPr>
          <p:cNvPr id="17" name="Picture 16">
            <a:extLst>
              <a:ext uri="{FF2B5EF4-FFF2-40B4-BE49-F238E27FC236}">
                <a16:creationId xmlns:a16="http://schemas.microsoft.com/office/drawing/2014/main" id="{99433707-C177-443C-BA26-34567AE46DF9}"/>
              </a:ext>
            </a:extLst>
          </p:cNvPr>
          <p:cNvPicPr>
            <a:picLocks noChangeAspect="1"/>
          </p:cNvPicPr>
          <p:nvPr/>
        </p:nvPicPr>
        <p:blipFill>
          <a:blip r:embed="rId15"/>
          <a:stretch>
            <a:fillRect/>
          </a:stretch>
        </p:blipFill>
        <p:spPr>
          <a:xfrm>
            <a:off x="247626" y="2952430"/>
            <a:ext cx="11696747" cy="2860239"/>
          </a:xfrm>
          <a:prstGeom prst="rect">
            <a:avLst/>
          </a:prstGeom>
        </p:spPr>
      </p:pic>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EAB675AE-73FC-49E3-B495-C64F1506C683}"/>
                  </a:ext>
                </a:extLst>
              </p14:cNvPr>
              <p14:cNvContentPartPr/>
              <p14:nvPr/>
            </p14:nvContentPartPr>
            <p14:xfrm>
              <a:off x="3019730" y="3086194"/>
              <a:ext cx="813240" cy="25920"/>
            </p14:xfrm>
          </p:contentPart>
        </mc:Choice>
        <mc:Fallback>
          <p:pic>
            <p:nvPicPr>
              <p:cNvPr id="22" name="Ink 21">
                <a:extLst>
                  <a:ext uri="{FF2B5EF4-FFF2-40B4-BE49-F238E27FC236}">
                    <a16:creationId xmlns:a16="http://schemas.microsoft.com/office/drawing/2014/main" id="{EAB675AE-73FC-49E3-B495-C64F1506C683}"/>
                  </a:ext>
                </a:extLst>
              </p:cNvPr>
              <p:cNvPicPr/>
              <p:nvPr/>
            </p:nvPicPr>
            <p:blipFill>
              <a:blip r:embed="rId17"/>
              <a:stretch>
                <a:fillRect/>
              </a:stretch>
            </p:blipFill>
            <p:spPr>
              <a:xfrm>
                <a:off x="2966090" y="2978554"/>
                <a:ext cx="920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3E2FF5CB-06D8-44B3-A987-D29986C22CD6}"/>
                  </a:ext>
                </a:extLst>
              </p14:cNvPr>
              <p14:cNvContentPartPr/>
              <p14:nvPr/>
            </p14:nvContentPartPr>
            <p14:xfrm>
              <a:off x="3036650" y="3194914"/>
              <a:ext cx="2747520" cy="27720"/>
            </p14:xfrm>
          </p:contentPart>
        </mc:Choice>
        <mc:Fallback>
          <p:pic>
            <p:nvPicPr>
              <p:cNvPr id="23" name="Ink 22">
                <a:extLst>
                  <a:ext uri="{FF2B5EF4-FFF2-40B4-BE49-F238E27FC236}">
                    <a16:creationId xmlns:a16="http://schemas.microsoft.com/office/drawing/2014/main" id="{3E2FF5CB-06D8-44B3-A987-D29986C22CD6}"/>
                  </a:ext>
                </a:extLst>
              </p:cNvPr>
              <p:cNvPicPr/>
              <p:nvPr/>
            </p:nvPicPr>
            <p:blipFill>
              <a:blip r:embed="rId19"/>
              <a:stretch>
                <a:fillRect/>
              </a:stretch>
            </p:blipFill>
            <p:spPr>
              <a:xfrm>
                <a:off x="2982650" y="3086914"/>
                <a:ext cx="28551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Ink 23">
                <a:extLst>
                  <a:ext uri="{FF2B5EF4-FFF2-40B4-BE49-F238E27FC236}">
                    <a16:creationId xmlns:a16="http://schemas.microsoft.com/office/drawing/2014/main" id="{47A6F235-693A-40AF-BFDA-49F548F76C9F}"/>
                  </a:ext>
                </a:extLst>
              </p14:cNvPr>
              <p14:cNvContentPartPr/>
              <p14:nvPr/>
            </p14:nvContentPartPr>
            <p14:xfrm>
              <a:off x="3028010" y="3311194"/>
              <a:ext cx="1610280" cy="53280"/>
            </p14:xfrm>
          </p:contentPart>
        </mc:Choice>
        <mc:Fallback>
          <p:pic>
            <p:nvPicPr>
              <p:cNvPr id="24" name="Ink 23">
                <a:extLst>
                  <a:ext uri="{FF2B5EF4-FFF2-40B4-BE49-F238E27FC236}">
                    <a16:creationId xmlns:a16="http://schemas.microsoft.com/office/drawing/2014/main" id="{47A6F235-693A-40AF-BFDA-49F548F76C9F}"/>
                  </a:ext>
                </a:extLst>
              </p:cNvPr>
              <p:cNvPicPr/>
              <p:nvPr/>
            </p:nvPicPr>
            <p:blipFill>
              <a:blip r:embed="rId21"/>
              <a:stretch>
                <a:fillRect/>
              </a:stretch>
            </p:blipFill>
            <p:spPr>
              <a:xfrm>
                <a:off x="2974370" y="3203554"/>
                <a:ext cx="17179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Ink 24">
                <a:extLst>
                  <a:ext uri="{FF2B5EF4-FFF2-40B4-BE49-F238E27FC236}">
                    <a16:creationId xmlns:a16="http://schemas.microsoft.com/office/drawing/2014/main" id="{5740C7E8-5CB8-469D-81FA-605BC8853622}"/>
                  </a:ext>
                </a:extLst>
              </p14:cNvPr>
              <p14:cNvContentPartPr/>
              <p14:nvPr/>
            </p14:nvContentPartPr>
            <p14:xfrm>
              <a:off x="9479210" y="3044434"/>
              <a:ext cx="2012400" cy="70200"/>
            </p14:xfrm>
          </p:contentPart>
        </mc:Choice>
        <mc:Fallback>
          <p:pic>
            <p:nvPicPr>
              <p:cNvPr id="25" name="Ink 24">
                <a:extLst>
                  <a:ext uri="{FF2B5EF4-FFF2-40B4-BE49-F238E27FC236}">
                    <a16:creationId xmlns:a16="http://schemas.microsoft.com/office/drawing/2014/main" id="{5740C7E8-5CB8-469D-81FA-605BC8853622}"/>
                  </a:ext>
                </a:extLst>
              </p:cNvPr>
              <p:cNvPicPr/>
              <p:nvPr/>
            </p:nvPicPr>
            <p:blipFill>
              <a:blip r:embed="rId23"/>
              <a:stretch>
                <a:fillRect/>
              </a:stretch>
            </p:blipFill>
            <p:spPr>
              <a:xfrm>
                <a:off x="9425570" y="2936794"/>
                <a:ext cx="21200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Ink 25">
                <a:extLst>
                  <a:ext uri="{FF2B5EF4-FFF2-40B4-BE49-F238E27FC236}">
                    <a16:creationId xmlns:a16="http://schemas.microsoft.com/office/drawing/2014/main" id="{429503BC-C76B-4C8E-915B-2A8F353ED317}"/>
                  </a:ext>
                </a:extLst>
              </p14:cNvPr>
              <p14:cNvContentPartPr/>
              <p14:nvPr/>
            </p14:nvContentPartPr>
            <p14:xfrm>
              <a:off x="9487490" y="3195634"/>
              <a:ext cx="981000" cy="26280"/>
            </p14:xfrm>
          </p:contentPart>
        </mc:Choice>
        <mc:Fallback>
          <p:pic>
            <p:nvPicPr>
              <p:cNvPr id="26" name="Ink 25">
                <a:extLst>
                  <a:ext uri="{FF2B5EF4-FFF2-40B4-BE49-F238E27FC236}">
                    <a16:creationId xmlns:a16="http://schemas.microsoft.com/office/drawing/2014/main" id="{429503BC-C76B-4C8E-915B-2A8F353ED317}"/>
                  </a:ext>
                </a:extLst>
              </p:cNvPr>
              <p:cNvPicPr/>
              <p:nvPr/>
            </p:nvPicPr>
            <p:blipFill>
              <a:blip r:embed="rId25"/>
              <a:stretch>
                <a:fillRect/>
              </a:stretch>
            </p:blipFill>
            <p:spPr>
              <a:xfrm>
                <a:off x="9433850" y="3087994"/>
                <a:ext cx="1088640" cy="241920"/>
              </a:xfrm>
              <a:prstGeom prst="rect">
                <a:avLst/>
              </a:prstGeom>
            </p:spPr>
          </p:pic>
        </mc:Fallback>
      </mc:AlternateContent>
    </p:spTree>
    <p:extLst>
      <p:ext uri="{BB962C8B-B14F-4D97-AF65-F5344CB8AC3E}">
        <p14:creationId xmlns:p14="http://schemas.microsoft.com/office/powerpoint/2010/main" val="228895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(PE) Physical and Environmental Protection</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4" name="Picture 3">
            <a:extLst>
              <a:ext uri="{FF2B5EF4-FFF2-40B4-BE49-F238E27FC236}">
                <a16:creationId xmlns:a16="http://schemas.microsoft.com/office/drawing/2014/main" id="{FFF08C36-59A3-4C0D-BF04-A6A3967AC5FB}"/>
              </a:ext>
            </a:extLst>
          </p:cNvPr>
          <p:cNvPicPr>
            <a:picLocks noChangeAspect="1"/>
          </p:cNvPicPr>
          <p:nvPr/>
        </p:nvPicPr>
        <p:blipFill>
          <a:blip r:embed="rId2"/>
          <a:stretch>
            <a:fillRect/>
          </a:stretch>
        </p:blipFill>
        <p:spPr>
          <a:xfrm>
            <a:off x="418564" y="1319002"/>
            <a:ext cx="11531066" cy="3991229"/>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E0F3925D-AA7B-47DB-B376-7AFD8EFAFF01}"/>
                  </a:ext>
                </a:extLst>
              </p14:cNvPr>
              <p14:cNvContentPartPr/>
              <p14:nvPr/>
            </p14:nvContentPartPr>
            <p14:xfrm>
              <a:off x="9546170" y="2298002"/>
              <a:ext cx="2205720" cy="25920"/>
            </p14:xfrm>
          </p:contentPart>
        </mc:Choice>
        <mc:Fallback>
          <p:pic>
            <p:nvPicPr>
              <p:cNvPr id="7" name="Ink 6">
                <a:extLst>
                  <a:ext uri="{FF2B5EF4-FFF2-40B4-BE49-F238E27FC236}">
                    <a16:creationId xmlns:a16="http://schemas.microsoft.com/office/drawing/2014/main" id="{E0F3925D-AA7B-47DB-B376-7AFD8EFAFF01}"/>
                  </a:ext>
                </a:extLst>
              </p:cNvPr>
              <p:cNvPicPr/>
              <p:nvPr/>
            </p:nvPicPr>
            <p:blipFill>
              <a:blip r:embed="rId4"/>
              <a:stretch>
                <a:fillRect/>
              </a:stretch>
            </p:blipFill>
            <p:spPr>
              <a:xfrm>
                <a:off x="9492530" y="2190002"/>
                <a:ext cx="23133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1C46B1B5-2539-4B5E-B4E5-9F458AA2DDC7}"/>
                  </a:ext>
                </a:extLst>
              </p14:cNvPr>
              <p14:cNvContentPartPr/>
              <p14:nvPr/>
            </p14:nvContentPartPr>
            <p14:xfrm>
              <a:off x="9537890" y="2431922"/>
              <a:ext cx="1776240" cy="25920"/>
            </p14:xfrm>
          </p:contentPart>
        </mc:Choice>
        <mc:Fallback>
          <p:pic>
            <p:nvPicPr>
              <p:cNvPr id="8" name="Ink 7">
                <a:extLst>
                  <a:ext uri="{FF2B5EF4-FFF2-40B4-BE49-F238E27FC236}">
                    <a16:creationId xmlns:a16="http://schemas.microsoft.com/office/drawing/2014/main" id="{1C46B1B5-2539-4B5E-B4E5-9F458AA2DDC7}"/>
                  </a:ext>
                </a:extLst>
              </p:cNvPr>
              <p:cNvPicPr/>
              <p:nvPr/>
            </p:nvPicPr>
            <p:blipFill>
              <a:blip r:embed="rId6"/>
              <a:stretch>
                <a:fillRect/>
              </a:stretch>
            </p:blipFill>
            <p:spPr>
              <a:xfrm>
                <a:off x="9484250" y="2324282"/>
                <a:ext cx="1883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CAD3C98B-6AE2-4F29-973B-6D36BC8D3830}"/>
                  </a:ext>
                </a:extLst>
              </p14:cNvPr>
              <p14:cNvContentPartPr/>
              <p14:nvPr/>
            </p14:nvContentPartPr>
            <p14:xfrm>
              <a:off x="3187490" y="3891362"/>
              <a:ext cx="2710800" cy="26280"/>
            </p14:xfrm>
          </p:contentPart>
        </mc:Choice>
        <mc:Fallback>
          <p:pic>
            <p:nvPicPr>
              <p:cNvPr id="12" name="Ink 11">
                <a:extLst>
                  <a:ext uri="{FF2B5EF4-FFF2-40B4-BE49-F238E27FC236}">
                    <a16:creationId xmlns:a16="http://schemas.microsoft.com/office/drawing/2014/main" id="{CAD3C98B-6AE2-4F29-973B-6D36BC8D3830}"/>
                  </a:ext>
                </a:extLst>
              </p:cNvPr>
              <p:cNvPicPr/>
              <p:nvPr/>
            </p:nvPicPr>
            <p:blipFill>
              <a:blip r:embed="rId8"/>
              <a:stretch>
                <a:fillRect/>
              </a:stretch>
            </p:blipFill>
            <p:spPr>
              <a:xfrm>
                <a:off x="3133850" y="3783362"/>
                <a:ext cx="28184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A20D41FE-48A6-4FC7-A935-A996DA91FAAC}"/>
                  </a:ext>
                </a:extLst>
              </p14:cNvPr>
              <p14:cNvContentPartPr/>
              <p14:nvPr/>
            </p14:nvContentPartPr>
            <p14:xfrm>
              <a:off x="3178850" y="4059842"/>
              <a:ext cx="2241360" cy="26280"/>
            </p14:xfrm>
          </p:contentPart>
        </mc:Choice>
        <mc:Fallback>
          <p:pic>
            <p:nvPicPr>
              <p:cNvPr id="14" name="Ink 13">
                <a:extLst>
                  <a:ext uri="{FF2B5EF4-FFF2-40B4-BE49-F238E27FC236}">
                    <a16:creationId xmlns:a16="http://schemas.microsoft.com/office/drawing/2014/main" id="{A20D41FE-48A6-4FC7-A935-A996DA91FAAC}"/>
                  </a:ext>
                </a:extLst>
              </p:cNvPr>
              <p:cNvPicPr/>
              <p:nvPr/>
            </p:nvPicPr>
            <p:blipFill>
              <a:blip r:embed="rId10"/>
              <a:stretch>
                <a:fillRect/>
              </a:stretch>
            </p:blipFill>
            <p:spPr>
              <a:xfrm>
                <a:off x="3125210" y="3952202"/>
                <a:ext cx="23490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Ink 15">
                <a:extLst>
                  <a:ext uri="{FF2B5EF4-FFF2-40B4-BE49-F238E27FC236}">
                    <a16:creationId xmlns:a16="http://schemas.microsoft.com/office/drawing/2014/main" id="{D7AF0D38-B2C0-49B9-9019-C33DF8FB21D6}"/>
                  </a:ext>
                </a:extLst>
              </p14:cNvPr>
              <p14:cNvContentPartPr/>
              <p14:nvPr/>
            </p14:nvContentPartPr>
            <p14:xfrm>
              <a:off x="3178850" y="4167842"/>
              <a:ext cx="1291320" cy="26640"/>
            </p14:xfrm>
          </p:contentPart>
        </mc:Choice>
        <mc:Fallback>
          <p:pic>
            <p:nvPicPr>
              <p:cNvPr id="16" name="Ink 15">
                <a:extLst>
                  <a:ext uri="{FF2B5EF4-FFF2-40B4-BE49-F238E27FC236}">
                    <a16:creationId xmlns:a16="http://schemas.microsoft.com/office/drawing/2014/main" id="{D7AF0D38-B2C0-49B9-9019-C33DF8FB21D6}"/>
                  </a:ext>
                </a:extLst>
              </p:cNvPr>
              <p:cNvPicPr/>
              <p:nvPr/>
            </p:nvPicPr>
            <p:blipFill>
              <a:blip r:embed="rId12"/>
              <a:stretch>
                <a:fillRect/>
              </a:stretch>
            </p:blipFill>
            <p:spPr>
              <a:xfrm>
                <a:off x="3125210" y="4060202"/>
                <a:ext cx="13989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Ink 17">
                <a:extLst>
                  <a:ext uri="{FF2B5EF4-FFF2-40B4-BE49-F238E27FC236}">
                    <a16:creationId xmlns:a16="http://schemas.microsoft.com/office/drawing/2014/main" id="{3CB48B43-0910-4183-A397-644BAC374DB3}"/>
                  </a:ext>
                </a:extLst>
              </p14:cNvPr>
              <p14:cNvContentPartPr/>
              <p14:nvPr/>
            </p14:nvContentPartPr>
            <p14:xfrm>
              <a:off x="9529610" y="3765002"/>
              <a:ext cx="2225880" cy="45720"/>
            </p14:xfrm>
          </p:contentPart>
        </mc:Choice>
        <mc:Fallback>
          <p:pic>
            <p:nvPicPr>
              <p:cNvPr id="18" name="Ink 17">
                <a:extLst>
                  <a:ext uri="{FF2B5EF4-FFF2-40B4-BE49-F238E27FC236}">
                    <a16:creationId xmlns:a16="http://schemas.microsoft.com/office/drawing/2014/main" id="{3CB48B43-0910-4183-A397-644BAC374DB3}"/>
                  </a:ext>
                </a:extLst>
              </p:cNvPr>
              <p:cNvPicPr/>
              <p:nvPr/>
            </p:nvPicPr>
            <p:blipFill>
              <a:blip r:embed="rId14"/>
              <a:stretch>
                <a:fillRect/>
              </a:stretch>
            </p:blipFill>
            <p:spPr>
              <a:xfrm>
                <a:off x="9475610" y="3657002"/>
                <a:ext cx="23335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7BC05C6F-6F9C-4AAC-98C5-D551969260BF}"/>
                  </a:ext>
                </a:extLst>
              </p14:cNvPr>
              <p14:cNvContentPartPr/>
              <p14:nvPr/>
            </p14:nvContentPartPr>
            <p14:xfrm>
              <a:off x="9537890" y="3909002"/>
              <a:ext cx="1708560" cy="17640"/>
            </p14:xfrm>
          </p:contentPart>
        </mc:Choice>
        <mc:Fallback>
          <p:pic>
            <p:nvPicPr>
              <p:cNvPr id="19" name="Ink 18">
                <a:extLst>
                  <a:ext uri="{FF2B5EF4-FFF2-40B4-BE49-F238E27FC236}">
                    <a16:creationId xmlns:a16="http://schemas.microsoft.com/office/drawing/2014/main" id="{7BC05C6F-6F9C-4AAC-98C5-D551969260BF}"/>
                  </a:ext>
                </a:extLst>
              </p:cNvPr>
              <p:cNvPicPr/>
              <p:nvPr/>
            </p:nvPicPr>
            <p:blipFill>
              <a:blip r:embed="rId16"/>
              <a:stretch>
                <a:fillRect/>
              </a:stretch>
            </p:blipFill>
            <p:spPr>
              <a:xfrm>
                <a:off x="9484250" y="3801002"/>
                <a:ext cx="1816200" cy="233280"/>
              </a:xfrm>
              <a:prstGeom prst="rect">
                <a:avLst/>
              </a:prstGeom>
            </p:spPr>
          </p:pic>
        </mc:Fallback>
      </mc:AlternateContent>
    </p:spTree>
    <p:extLst>
      <p:ext uri="{BB962C8B-B14F-4D97-AF65-F5344CB8AC3E}">
        <p14:creationId xmlns:p14="http://schemas.microsoft.com/office/powerpoint/2010/main" val="143595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(PE) Physical and Environmental Protection</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7B392F3C-8790-4B03-8042-3FE9FF7B4E3F}"/>
              </a:ext>
            </a:extLst>
          </p:cNvPr>
          <p:cNvPicPr>
            <a:picLocks noChangeAspect="1"/>
          </p:cNvPicPr>
          <p:nvPr/>
        </p:nvPicPr>
        <p:blipFill>
          <a:blip r:embed="rId2"/>
          <a:stretch>
            <a:fillRect/>
          </a:stretch>
        </p:blipFill>
        <p:spPr>
          <a:xfrm>
            <a:off x="272089" y="3107621"/>
            <a:ext cx="11647821" cy="343644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E17B58D-EF3D-47B1-900B-9F52FA375E2F}"/>
                  </a:ext>
                </a:extLst>
              </p14:cNvPr>
              <p14:cNvContentPartPr/>
              <p14:nvPr/>
            </p14:nvContentPartPr>
            <p14:xfrm>
              <a:off x="10821650" y="3766442"/>
              <a:ext cx="947160" cy="9720"/>
            </p14:xfrm>
          </p:contentPart>
        </mc:Choice>
        <mc:Fallback>
          <p:pic>
            <p:nvPicPr>
              <p:cNvPr id="4" name="Ink 3">
                <a:extLst>
                  <a:ext uri="{FF2B5EF4-FFF2-40B4-BE49-F238E27FC236}">
                    <a16:creationId xmlns:a16="http://schemas.microsoft.com/office/drawing/2014/main" id="{7E17B58D-EF3D-47B1-900B-9F52FA375E2F}"/>
                  </a:ext>
                </a:extLst>
              </p:cNvPr>
              <p:cNvPicPr/>
              <p:nvPr/>
            </p:nvPicPr>
            <p:blipFill>
              <a:blip r:embed="rId4"/>
              <a:stretch>
                <a:fillRect/>
              </a:stretch>
            </p:blipFill>
            <p:spPr>
              <a:xfrm>
                <a:off x="10803650" y="3730442"/>
                <a:ext cx="982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D6D668F6-4CBE-4E26-93CD-33FE76DFFF20}"/>
                  </a:ext>
                </a:extLst>
              </p14:cNvPr>
              <p14:cNvContentPartPr/>
              <p14:nvPr/>
            </p14:nvContentPartPr>
            <p14:xfrm>
              <a:off x="7365290" y="4235882"/>
              <a:ext cx="4379760" cy="59760"/>
            </p14:xfrm>
          </p:contentPart>
        </mc:Choice>
        <mc:Fallback>
          <p:pic>
            <p:nvPicPr>
              <p:cNvPr id="9" name="Ink 8">
                <a:extLst>
                  <a:ext uri="{FF2B5EF4-FFF2-40B4-BE49-F238E27FC236}">
                    <a16:creationId xmlns:a16="http://schemas.microsoft.com/office/drawing/2014/main" id="{D6D668F6-4CBE-4E26-93CD-33FE76DFFF20}"/>
                  </a:ext>
                </a:extLst>
              </p:cNvPr>
              <p:cNvPicPr/>
              <p:nvPr/>
            </p:nvPicPr>
            <p:blipFill>
              <a:blip r:embed="rId6"/>
              <a:stretch>
                <a:fillRect/>
              </a:stretch>
            </p:blipFill>
            <p:spPr>
              <a:xfrm>
                <a:off x="7347290" y="4199882"/>
                <a:ext cx="4415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6B680178-6DA3-4F61-8BCA-4EBAD9FCA15B}"/>
                  </a:ext>
                </a:extLst>
              </p14:cNvPr>
              <p14:cNvContentPartPr/>
              <p14:nvPr/>
            </p14:nvContentPartPr>
            <p14:xfrm>
              <a:off x="5293130" y="4344242"/>
              <a:ext cx="6173640" cy="68760"/>
            </p14:xfrm>
          </p:contentPart>
        </mc:Choice>
        <mc:Fallback>
          <p:pic>
            <p:nvPicPr>
              <p:cNvPr id="10" name="Ink 9">
                <a:extLst>
                  <a:ext uri="{FF2B5EF4-FFF2-40B4-BE49-F238E27FC236}">
                    <a16:creationId xmlns:a16="http://schemas.microsoft.com/office/drawing/2014/main" id="{6B680178-6DA3-4F61-8BCA-4EBAD9FCA15B}"/>
                  </a:ext>
                </a:extLst>
              </p:cNvPr>
              <p:cNvPicPr/>
              <p:nvPr/>
            </p:nvPicPr>
            <p:blipFill>
              <a:blip r:embed="rId8"/>
              <a:stretch>
                <a:fillRect/>
              </a:stretch>
            </p:blipFill>
            <p:spPr>
              <a:xfrm>
                <a:off x="5275490" y="4308242"/>
                <a:ext cx="6209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C40B9F07-1D47-4C74-9807-5FF361416FF0}"/>
                  </a:ext>
                </a:extLst>
              </p14:cNvPr>
              <p14:cNvContentPartPr/>
              <p14:nvPr/>
            </p14:nvContentPartPr>
            <p14:xfrm>
              <a:off x="5293130" y="4487162"/>
              <a:ext cx="726120" cy="18000"/>
            </p14:xfrm>
          </p:contentPart>
        </mc:Choice>
        <mc:Fallback>
          <p:pic>
            <p:nvPicPr>
              <p:cNvPr id="11" name="Ink 10">
                <a:extLst>
                  <a:ext uri="{FF2B5EF4-FFF2-40B4-BE49-F238E27FC236}">
                    <a16:creationId xmlns:a16="http://schemas.microsoft.com/office/drawing/2014/main" id="{C40B9F07-1D47-4C74-9807-5FF361416FF0}"/>
                  </a:ext>
                </a:extLst>
              </p:cNvPr>
              <p:cNvPicPr/>
              <p:nvPr/>
            </p:nvPicPr>
            <p:blipFill>
              <a:blip r:embed="rId10"/>
              <a:stretch>
                <a:fillRect/>
              </a:stretch>
            </p:blipFill>
            <p:spPr>
              <a:xfrm>
                <a:off x="5275490" y="4451522"/>
                <a:ext cx="761760" cy="89640"/>
              </a:xfrm>
              <a:prstGeom prst="rect">
                <a:avLst/>
              </a:prstGeom>
            </p:spPr>
          </p:pic>
        </mc:Fallback>
      </mc:AlternateContent>
      <p:sp>
        <p:nvSpPr>
          <p:cNvPr id="12" name="TextBox 11">
            <a:extLst>
              <a:ext uri="{FF2B5EF4-FFF2-40B4-BE49-F238E27FC236}">
                <a16:creationId xmlns:a16="http://schemas.microsoft.com/office/drawing/2014/main" id="{1D6D8CF5-80F8-4164-AB9B-C447F376D0E8}"/>
              </a:ext>
            </a:extLst>
          </p:cNvPr>
          <p:cNvSpPr txBox="1"/>
          <p:nvPr/>
        </p:nvSpPr>
        <p:spPr>
          <a:xfrm>
            <a:off x="713064" y="1661020"/>
            <a:ext cx="10449977" cy="646331"/>
          </a:xfrm>
          <a:prstGeom prst="rect">
            <a:avLst/>
          </a:prstGeom>
          <a:noFill/>
        </p:spPr>
        <p:txBody>
          <a:bodyPr wrap="none" rtlCol="0">
            <a:spAutoFit/>
          </a:bodyPr>
          <a:lstStyle/>
          <a:p>
            <a:r>
              <a:rPr lang="en-US" dirty="0"/>
              <a:t>Best practice dictates that a KVM switch used across classifications or security boundaries should</a:t>
            </a:r>
          </a:p>
          <a:p>
            <a:r>
              <a:rPr lang="en-US" dirty="0"/>
              <a:t>conform to the </a:t>
            </a:r>
            <a:r>
              <a:rPr lang="en-US" dirty="0" err="1"/>
              <a:t>NIAPapproved</a:t>
            </a:r>
            <a:r>
              <a:rPr lang="en-US" dirty="0"/>
              <a:t> Protection Profile (PP) for peripheral sharing switches…</a:t>
            </a:r>
          </a:p>
        </p:txBody>
      </p:sp>
    </p:spTree>
    <p:extLst>
      <p:ext uri="{BB962C8B-B14F-4D97-AF65-F5344CB8AC3E}">
        <p14:creationId xmlns:p14="http://schemas.microsoft.com/office/powerpoint/2010/main" val="93356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(PE) Physical and Environmental Protection</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563C2BBB-3846-48F2-8AAD-9CDB81817DD4}"/>
              </a:ext>
            </a:extLst>
          </p:cNvPr>
          <p:cNvPicPr>
            <a:picLocks noChangeAspect="1"/>
          </p:cNvPicPr>
          <p:nvPr/>
        </p:nvPicPr>
        <p:blipFill>
          <a:blip r:embed="rId2"/>
          <a:stretch>
            <a:fillRect/>
          </a:stretch>
        </p:blipFill>
        <p:spPr>
          <a:xfrm>
            <a:off x="268448" y="1416954"/>
            <a:ext cx="11652308" cy="831326"/>
          </a:xfrm>
          <a:prstGeom prst="rect">
            <a:avLst/>
          </a:prstGeom>
        </p:spPr>
      </p:pic>
      <p:pic>
        <p:nvPicPr>
          <p:cNvPr id="4" name="Picture 3">
            <a:extLst>
              <a:ext uri="{FF2B5EF4-FFF2-40B4-BE49-F238E27FC236}">
                <a16:creationId xmlns:a16="http://schemas.microsoft.com/office/drawing/2014/main" id="{3652A68D-92B0-4E5B-819C-204500CBDAAE}"/>
              </a:ext>
            </a:extLst>
          </p:cNvPr>
          <p:cNvPicPr>
            <a:picLocks noChangeAspect="1"/>
          </p:cNvPicPr>
          <p:nvPr/>
        </p:nvPicPr>
        <p:blipFill>
          <a:blip r:embed="rId3"/>
          <a:stretch>
            <a:fillRect/>
          </a:stretch>
        </p:blipFill>
        <p:spPr>
          <a:xfrm>
            <a:off x="268448" y="2232140"/>
            <a:ext cx="11652308" cy="2213595"/>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0734A0F8-7219-4E65-A11C-521227CC508B}"/>
                  </a:ext>
                </a:extLst>
              </p14:cNvPr>
              <p14:cNvContentPartPr/>
              <p14:nvPr/>
            </p14:nvContentPartPr>
            <p14:xfrm>
              <a:off x="3246170" y="1885802"/>
              <a:ext cx="734400" cy="27000"/>
            </p14:xfrm>
          </p:contentPart>
        </mc:Choice>
        <mc:Fallback>
          <p:pic>
            <p:nvPicPr>
              <p:cNvPr id="5" name="Ink 4">
                <a:extLst>
                  <a:ext uri="{FF2B5EF4-FFF2-40B4-BE49-F238E27FC236}">
                    <a16:creationId xmlns:a16="http://schemas.microsoft.com/office/drawing/2014/main" id="{0734A0F8-7219-4E65-A11C-521227CC508B}"/>
                  </a:ext>
                </a:extLst>
              </p:cNvPr>
              <p:cNvPicPr/>
              <p:nvPr/>
            </p:nvPicPr>
            <p:blipFill>
              <a:blip r:embed="rId5"/>
              <a:stretch>
                <a:fillRect/>
              </a:stretch>
            </p:blipFill>
            <p:spPr>
              <a:xfrm>
                <a:off x="3210530" y="1814162"/>
                <a:ext cx="806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58842177-90CC-4025-A2AB-6D40909D603D}"/>
                  </a:ext>
                </a:extLst>
              </p14:cNvPr>
              <p14:cNvContentPartPr/>
              <p14:nvPr/>
            </p14:nvContentPartPr>
            <p14:xfrm>
              <a:off x="4353530" y="2038442"/>
              <a:ext cx="586440" cy="17640"/>
            </p14:xfrm>
          </p:contentPart>
        </mc:Choice>
        <mc:Fallback>
          <p:pic>
            <p:nvPicPr>
              <p:cNvPr id="6" name="Ink 5">
                <a:extLst>
                  <a:ext uri="{FF2B5EF4-FFF2-40B4-BE49-F238E27FC236}">
                    <a16:creationId xmlns:a16="http://schemas.microsoft.com/office/drawing/2014/main" id="{58842177-90CC-4025-A2AB-6D40909D603D}"/>
                  </a:ext>
                </a:extLst>
              </p:cNvPr>
              <p:cNvPicPr/>
              <p:nvPr/>
            </p:nvPicPr>
            <p:blipFill>
              <a:blip r:embed="rId7"/>
              <a:stretch>
                <a:fillRect/>
              </a:stretch>
            </p:blipFill>
            <p:spPr>
              <a:xfrm>
                <a:off x="4317890" y="1966442"/>
                <a:ext cx="658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65543EA-F3D5-4A14-916B-38EE10361DE8}"/>
                  </a:ext>
                </a:extLst>
              </p14:cNvPr>
              <p14:cNvContentPartPr/>
              <p14:nvPr/>
            </p14:nvContentPartPr>
            <p14:xfrm>
              <a:off x="2717690" y="2130602"/>
              <a:ext cx="158760" cy="360"/>
            </p14:xfrm>
          </p:contentPart>
        </mc:Choice>
        <mc:Fallback>
          <p:pic>
            <p:nvPicPr>
              <p:cNvPr id="7" name="Ink 6">
                <a:extLst>
                  <a:ext uri="{FF2B5EF4-FFF2-40B4-BE49-F238E27FC236}">
                    <a16:creationId xmlns:a16="http://schemas.microsoft.com/office/drawing/2014/main" id="{465543EA-F3D5-4A14-916B-38EE10361DE8}"/>
                  </a:ext>
                </a:extLst>
              </p:cNvPr>
              <p:cNvPicPr/>
              <p:nvPr/>
            </p:nvPicPr>
            <p:blipFill>
              <a:blip r:embed="rId9"/>
              <a:stretch>
                <a:fillRect/>
              </a:stretch>
            </p:blipFill>
            <p:spPr>
              <a:xfrm>
                <a:off x="2681690" y="2058602"/>
                <a:ext cx="230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81EB9F4-E0A9-47B0-92A3-1DF24CCAA26D}"/>
                  </a:ext>
                </a:extLst>
              </p14:cNvPr>
              <p14:cNvContentPartPr/>
              <p14:nvPr/>
            </p14:nvContentPartPr>
            <p14:xfrm>
              <a:off x="2726330" y="2421482"/>
              <a:ext cx="2383200" cy="104760"/>
            </p14:xfrm>
          </p:contentPart>
        </mc:Choice>
        <mc:Fallback>
          <p:pic>
            <p:nvPicPr>
              <p:cNvPr id="8" name="Ink 7">
                <a:extLst>
                  <a:ext uri="{FF2B5EF4-FFF2-40B4-BE49-F238E27FC236}">
                    <a16:creationId xmlns:a16="http://schemas.microsoft.com/office/drawing/2014/main" id="{281EB9F4-E0A9-47B0-92A3-1DF24CCAA26D}"/>
                  </a:ext>
                </a:extLst>
              </p:cNvPr>
              <p:cNvPicPr/>
              <p:nvPr/>
            </p:nvPicPr>
            <p:blipFill>
              <a:blip r:embed="rId11"/>
              <a:stretch>
                <a:fillRect/>
              </a:stretch>
            </p:blipFill>
            <p:spPr>
              <a:xfrm>
                <a:off x="2690330" y="2349842"/>
                <a:ext cx="24548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828FA9C-365B-4B78-A3F9-A5C954059AEB}"/>
                  </a:ext>
                </a:extLst>
              </p14:cNvPr>
              <p14:cNvContentPartPr/>
              <p14:nvPr/>
            </p14:nvContentPartPr>
            <p14:xfrm>
              <a:off x="2709410" y="2557922"/>
              <a:ext cx="2062800" cy="34560"/>
            </p14:xfrm>
          </p:contentPart>
        </mc:Choice>
        <mc:Fallback>
          <p:pic>
            <p:nvPicPr>
              <p:cNvPr id="9" name="Ink 8">
                <a:extLst>
                  <a:ext uri="{FF2B5EF4-FFF2-40B4-BE49-F238E27FC236}">
                    <a16:creationId xmlns:a16="http://schemas.microsoft.com/office/drawing/2014/main" id="{D828FA9C-365B-4B78-A3F9-A5C954059AEB}"/>
                  </a:ext>
                </a:extLst>
              </p:cNvPr>
              <p:cNvPicPr/>
              <p:nvPr/>
            </p:nvPicPr>
            <p:blipFill>
              <a:blip r:embed="rId13"/>
              <a:stretch>
                <a:fillRect/>
              </a:stretch>
            </p:blipFill>
            <p:spPr>
              <a:xfrm>
                <a:off x="2673410" y="2486282"/>
                <a:ext cx="2134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B9E75F02-5557-4AD2-A3A3-F2FE8A9D7C89}"/>
                  </a:ext>
                </a:extLst>
              </p14:cNvPr>
              <p14:cNvContentPartPr/>
              <p14:nvPr/>
            </p14:nvContentPartPr>
            <p14:xfrm>
              <a:off x="2717690" y="2689682"/>
              <a:ext cx="2267280" cy="46440"/>
            </p14:xfrm>
          </p:contentPart>
        </mc:Choice>
        <mc:Fallback>
          <p:pic>
            <p:nvPicPr>
              <p:cNvPr id="10" name="Ink 9">
                <a:extLst>
                  <a:ext uri="{FF2B5EF4-FFF2-40B4-BE49-F238E27FC236}">
                    <a16:creationId xmlns:a16="http://schemas.microsoft.com/office/drawing/2014/main" id="{B9E75F02-5557-4AD2-A3A3-F2FE8A9D7C89}"/>
                  </a:ext>
                </a:extLst>
              </p:cNvPr>
              <p:cNvPicPr/>
              <p:nvPr/>
            </p:nvPicPr>
            <p:blipFill>
              <a:blip r:embed="rId15"/>
              <a:stretch>
                <a:fillRect/>
              </a:stretch>
            </p:blipFill>
            <p:spPr>
              <a:xfrm>
                <a:off x="2681690" y="2617682"/>
                <a:ext cx="23389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978D6395-80B0-4E11-A72C-BBB730A865B2}"/>
                  </a:ext>
                </a:extLst>
              </p14:cNvPr>
              <p14:cNvContentPartPr/>
              <p14:nvPr/>
            </p14:nvContentPartPr>
            <p14:xfrm>
              <a:off x="10452290" y="2682122"/>
              <a:ext cx="1114920" cy="36000"/>
            </p14:xfrm>
          </p:contentPart>
        </mc:Choice>
        <mc:Fallback>
          <p:pic>
            <p:nvPicPr>
              <p:cNvPr id="11" name="Ink 10">
                <a:extLst>
                  <a:ext uri="{FF2B5EF4-FFF2-40B4-BE49-F238E27FC236}">
                    <a16:creationId xmlns:a16="http://schemas.microsoft.com/office/drawing/2014/main" id="{978D6395-80B0-4E11-A72C-BBB730A865B2}"/>
                  </a:ext>
                </a:extLst>
              </p:cNvPr>
              <p:cNvPicPr/>
              <p:nvPr/>
            </p:nvPicPr>
            <p:blipFill>
              <a:blip r:embed="rId17"/>
              <a:stretch>
                <a:fillRect/>
              </a:stretch>
            </p:blipFill>
            <p:spPr>
              <a:xfrm>
                <a:off x="10416650" y="2610482"/>
                <a:ext cx="1186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49746870-6D34-4141-8C09-E9FEC254696B}"/>
                  </a:ext>
                </a:extLst>
              </p14:cNvPr>
              <p14:cNvContentPartPr/>
              <p14:nvPr/>
            </p14:nvContentPartPr>
            <p14:xfrm>
              <a:off x="9034610" y="2843402"/>
              <a:ext cx="2549880" cy="25920"/>
            </p14:xfrm>
          </p:contentPart>
        </mc:Choice>
        <mc:Fallback>
          <p:pic>
            <p:nvPicPr>
              <p:cNvPr id="12" name="Ink 11">
                <a:extLst>
                  <a:ext uri="{FF2B5EF4-FFF2-40B4-BE49-F238E27FC236}">
                    <a16:creationId xmlns:a16="http://schemas.microsoft.com/office/drawing/2014/main" id="{49746870-6D34-4141-8C09-E9FEC254696B}"/>
                  </a:ext>
                </a:extLst>
              </p:cNvPr>
              <p:cNvPicPr/>
              <p:nvPr/>
            </p:nvPicPr>
            <p:blipFill>
              <a:blip r:embed="rId19"/>
              <a:stretch>
                <a:fillRect/>
              </a:stretch>
            </p:blipFill>
            <p:spPr>
              <a:xfrm>
                <a:off x="8998610" y="2771402"/>
                <a:ext cx="2621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4B30FC5-3C53-4065-9AEB-38AB511A07E4}"/>
                  </a:ext>
                </a:extLst>
              </p14:cNvPr>
              <p14:cNvContentPartPr/>
              <p14:nvPr/>
            </p14:nvContentPartPr>
            <p14:xfrm>
              <a:off x="9059810" y="2967242"/>
              <a:ext cx="2603520" cy="54000"/>
            </p14:xfrm>
          </p:contentPart>
        </mc:Choice>
        <mc:Fallback>
          <p:pic>
            <p:nvPicPr>
              <p:cNvPr id="14" name="Ink 13">
                <a:extLst>
                  <a:ext uri="{FF2B5EF4-FFF2-40B4-BE49-F238E27FC236}">
                    <a16:creationId xmlns:a16="http://schemas.microsoft.com/office/drawing/2014/main" id="{04B30FC5-3C53-4065-9AEB-38AB511A07E4}"/>
                  </a:ext>
                </a:extLst>
              </p:cNvPr>
              <p:cNvPicPr/>
              <p:nvPr/>
            </p:nvPicPr>
            <p:blipFill>
              <a:blip r:embed="rId21"/>
              <a:stretch>
                <a:fillRect/>
              </a:stretch>
            </p:blipFill>
            <p:spPr>
              <a:xfrm>
                <a:off x="9024170" y="2895602"/>
                <a:ext cx="2675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CF33368-0A51-4B58-B01C-DD9495072CE5}"/>
                  </a:ext>
                </a:extLst>
              </p14:cNvPr>
              <p14:cNvContentPartPr/>
              <p14:nvPr/>
            </p14:nvContentPartPr>
            <p14:xfrm>
              <a:off x="9051170" y="3111962"/>
              <a:ext cx="150840" cy="360"/>
            </p14:xfrm>
          </p:contentPart>
        </mc:Choice>
        <mc:Fallback>
          <p:pic>
            <p:nvPicPr>
              <p:cNvPr id="15" name="Ink 14">
                <a:extLst>
                  <a:ext uri="{FF2B5EF4-FFF2-40B4-BE49-F238E27FC236}">
                    <a16:creationId xmlns:a16="http://schemas.microsoft.com/office/drawing/2014/main" id="{9CF33368-0A51-4B58-B01C-DD9495072CE5}"/>
                  </a:ext>
                </a:extLst>
              </p:cNvPr>
              <p:cNvPicPr/>
              <p:nvPr/>
            </p:nvPicPr>
            <p:blipFill>
              <a:blip r:embed="rId23"/>
              <a:stretch>
                <a:fillRect/>
              </a:stretch>
            </p:blipFill>
            <p:spPr>
              <a:xfrm>
                <a:off x="9015530" y="3039962"/>
                <a:ext cx="222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57BF4CA-142B-49F2-80B5-9D3F309F8F2C}"/>
                  </a:ext>
                </a:extLst>
              </p14:cNvPr>
              <p14:cNvContentPartPr/>
              <p14:nvPr/>
            </p14:nvContentPartPr>
            <p14:xfrm>
              <a:off x="6509570" y="2574842"/>
              <a:ext cx="2370240" cy="18720"/>
            </p14:xfrm>
          </p:contentPart>
        </mc:Choice>
        <mc:Fallback>
          <p:pic>
            <p:nvPicPr>
              <p:cNvPr id="16" name="Ink 15">
                <a:extLst>
                  <a:ext uri="{FF2B5EF4-FFF2-40B4-BE49-F238E27FC236}">
                    <a16:creationId xmlns:a16="http://schemas.microsoft.com/office/drawing/2014/main" id="{557BF4CA-142B-49F2-80B5-9D3F309F8F2C}"/>
                  </a:ext>
                </a:extLst>
              </p:cNvPr>
              <p:cNvPicPr/>
              <p:nvPr/>
            </p:nvPicPr>
            <p:blipFill>
              <a:blip r:embed="rId25"/>
              <a:stretch>
                <a:fillRect/>
              </a:stretch>
            </p:blipFill>
            <p:spPr>
              <a:xfrm>
                <a:off x="6473570" y="2502842"/>
                <a:ext cx="2441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E2739680-F3EC-496A-ACF3-8D6D3156E3D7}"/>
                  </a:ext>
                </a:extLst>
              </p14:cNvPr>
              <p14:cNvContentPartPr/>
              <p14:nvPr/>
            </p14:nvContentPartPr>
            <p14:xfrm>
              <a:off x="6106730" y="2709122"/>
              <a:ext cx="234360" cy="360"/>
            </p14:xfrm>
          </p:contentPart>
        </mc:Choice>
        <mc:Fallback>
          <p:pic>
            <p:nvPicPr>
              <p:cNvPr id="17" name="Ink 16">
                <a:extLst>
                  <a:ext uri="{FF2B5EF4-FFF2-40B4-BE49-F238E27FC236}">
                    <a16:creationId xmlns:a16="http://schemas.microsoft.com/office/drawing/2014/main" id="{E2739680-F3EC-496A-ACF3-8D6D3156E3D7}"/>
                  </a:ext>
                </a:extLst>
              </p:cNvPr>
              <p:cNvPicPr/>
              <p:nvPr/>
            </p:nvPicPr>
            <p:blipFill>
              <a:blip r:embed="rId27"/>
              <a:stretch>
                <a:fillRect/>
              </a:stretch>
            </p:blipFill>
            <p:spPr>
              <a:xfrm>
                <a:off x="6070730" y="2637482"/>
                <a:ext cx="306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6C8F896B-1920-410F-BB36-70BB2616B0F3}"/>
                  </a:ext>
                </a:extLst>
              </p14:cNvPr>
              <p14:cNvContentPartPr/>
              <p14:nvPr/>
            </p14:nvContentPartPr>
            <p14:xfrm>
              <a:off x="11173730" y="2753762"/>
              <a:ext cx="195480" cy="23040"/>
            </p14:xfrm>
          </p:contentPart>
        </mc:Choice>
        <mc:Fallback>
          <p:pic>
            <p:nvPicPr>
              <p:cNvPr id="18" name="Ink 17">
                <a:extLst>
                  <a:ext uri="{FF2B5EF4-FFF2-40B4-BE49-F238E27FC236}">
                    <a16:creationId xmlns:a16="http://schemas.microsoft.com/office/drawing/2014/main" id="{6C8F896B-1920-410F-BB36-70BB2616B0F3}"/>
                  </a:ext>
                </a:extLst>
              </p:cNvPr>
              <p:cNvPicPr/>
              <p:nvPr/>
            </p:nvPicPr>
            <p:blipFill>
              <a:blip r:embed="rId29"/>
              <a:stretch>
                <a:fillRect/>
              </a:stretch>
            </p:blipFill>
            <p:spPr>
              <a:xfrm>
                <a:off x="11138090" y="2682122"/>
                <a:ext cx="267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844EDD4B-30A9-4B36-886C-780ABC0DFC29}"/>
                  </a:ext>
                </a:extLst>
              </p14:cNvPr>
              <p14:cNvContentPartPr/>
              <p14:nvPr/>
            </p14:nvContentPartPr>
            <p14:xfrm>
              <a:off x="9261050" y="2893082"/>
              <a:ext cx="1044720" cy="42840"/>
            </p14:xfrm>
          </p:contentPart>
        </mc:Choice>
        <mc:Fallback>
          <p:pic>
            <p:nvPicPr>
              <p:cNvPr id="19" name="Ink 18">
                <a:extLst>
                  <a:ext uri="{FF2B5EF4-FFF2-40B4-BE49-F238E27FC236}">
                    <a16:creationId xmlns:a16="http://schemas.microsoft.com/office/drawing/2014/main" id="{844EDD4B-30A9-4B36-886C-780ABC0DFC29}"/>
                  </a:ext>
                </a:extLst>
              </p:cNvPr>
              <p:cNvPicPr/>
              <p:nvPr/>
            </p:nvPicPr>
            <p:blipFill>
              <a:blip r:embed="rId31"/>
              <a:stretch>
                <a:fillRect/>
              </a:stretch>
            </p:blipFill>
            <p:spPr>
              <a:xfrm>
                <a:off x="9225410" y="2821442"/>
                <a:ext cx="1116360" cy="186480"/>
              </a:xfrm>
              <a:prstGeom prst="rect">
                <a:avLst/>
              </a:prstGeom>
            </p:spPr>
          </p:pic>
        </mc:Fallback>
      </mc:AlternateContent>
    </p:spTree>
    <p:extLst>
      <p:ext uri="{BB962C8B-B14F-4D97-AF65-F5344CB8AC3E}">
        <p14:creationId xmlns:p14="http://schemas.microsoft.com/office/powerpoint/2010/main" val="7178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(PS)</a:t>
            </a:r>
            <a:r>
              <a:rPr lang="en-US" i="1" dirty="0"/>
              <a:t> </a:t>
            </a:r>
            <a:r>
              <a:rPr lang="en-US" dirty="0"/>
              <a:t>Personnel Security</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CB8B9177-C9F5-44DD-AFC0-BEBCC9DA723B}"/>
              </a:ext>
            </a:extLst>
          </p:cNvPr>
          <p:cNvPicPr>
            <a:picLocks noChangeAspect="1"/>
          </p:cNvPicPr>
          <p:nvPr/>
        </p:nvPicPr>
        <p:blipFill>
          <a:blip r:embed="rId2"/>
          <a:stretch>
            <a:fillRect/>
          </a:stretch>
        </p:blipFill>
        <p:spPr>
          <a:xfrm>
            <a:off x="295103" y="1963023"/>
            <a:ext cx="11585202" cy="292775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2CFFCD7-9D1C-4B81-837F-CE886943DEA6}"/>
                  </a:ext>
                </a:extLst>
              </p14:cNvPr>
              <p14:cNvContentPartPr/>
              <p14:nvPr/>
            </p14:nvContentPartPr>
            <p14:xfrm>
              <a:off x="10024250" y="2716474"/>
              <a:ext cx="1497600" cy="119520"/>
            </p14:xfrm>
          </p:contentPart>
        </mc:Choice>
        <mc:Fallback>
          <p:pic>
            <p:nvPicPr>
              <p:cNvPr id="4" name="Ink 3">
                <a:extLst>
                  <a:ext uri="{FF2B5EF4-FFF2-40B4-BE49-F238E27FC236}">
                    <a16:creationId xmlns:a16="http://schemas.microsoft.com/office/drawing/2014/main" id="{32CFFCD7-9D1C-4B81-837F-CE886943DEA6}"/>
                  </a:ext>
                </a:extLst>
              </p:cNvPr>
              <p:cNvPicPr/>
              <p:nvPr/>
            </p:nvPicPr>
            <p:blipFill>
              <a:blip r:embed="rId4"/>
              <a:stretch>
                <a:fillRect/>
              </a:stretch>
            </p:blipFill>
            <p:spPr>
              <a:xfrm>
                <a:off x="9970610" y="2608474"/>
                <a:ext cx="16052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D53F44FB-267B-4E5A-86B0-4E3EFA3534AB}"/>
                  </a:ext>
                </a:extLst>
              </p14:cNvPr>
              <p14:cNvContentPartPr/>
              <p14:nvPr/>
            </p14:nvContentPartPr>
            <p14:xfrm>
              <a:off x="9504410" y="2910874"/>
              <a:ext cx="8640" cy="360"/>
            </p14:xfrm>
          </p:contentPart>
        </mc:Choice>
        <mc:Fallback>
          <p:pic>
            <p:nvPicPr>
              <p:cNvPr id="5" name="Ink 4">
                <a:extLst>
                  <a:ext uri="{FF2B5EF4-FFF2-40B4-BE49-F238E27FC236}">
                    <a16:creationId xmlns:a16="http://schemas.microsoft.com/office/drawing/2014/main" id="{D53F44FB-267B-4E5A-86B0-4E3EFA3534AB}"/>
                  </a:ext>
                </a:extLst>
              </p:cNvPr>
              <p:cNvPicPr/>
              <p:nvPr/>
            </p:nvPicPr>
            <p:blipFill>
              <a:blip r:embed="rId6"/>
              <a:stretch>
                <a:fillRect/>
              </a:stretch>
            </p:blipFill>
            <p:spPr>
              <a:xfrm>
                <a:off x="9450410" y="2802874"/>
                <a:ext cx="116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6F8F8473-BC1D-46B7-A253-A9DAE9E86BC8}"/>
                  </a:ext>
                </a:extLst>
              </p14:cNvPr>
              <p14:cNvContentPartPr/>
              <p14:nvPr/>
            </p14:nvContentPartPr>
            <p14:xfrm>
              <a:off x="9487490" y="2893594"/>
              <a:ext cx="2046240" cy="25920"/>
            </p14:xfrm>
          </p:contentPart>
        </mc:Choice>
        <mc:Fallback>
          <p:pic>
            <p:nvPicPr>
              <p:cNvPr id="6" name="Ink 5">
                <a:extLst>
                  <a:ext uri="{FF2B5EF4-FFF2-40B4-BE49-F238E27FC236}">
                    <a16:creationId xmlns:a16="http://schemas.microsoft.com/office/drawing/2014/main" id="{6F8F8473-BC1D-46B7-A253-A9DAE9E86BC8}"/>
                  </a:ext>
                </a:extLst>
              </p:cNvPr>
              <p:cNvPicPr/>
              <p:nvPr/>
            </p:nvPicPr>
            <p:blipFill>
              <a:blip r:embed="rId8"/>
              <a:stretch>
                <a:fillRect/>
              </a:stretch>
            </p:blipFill>
            <p:spPr>
              <a:xfrm>
                <a:off x="9433850" y="2785594"/>
                <a:ext cx="2153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800E6B22-17F2-48B7-AADA-D467AFA557B5}"/>
                  </a:ext>
                </a:extLst>
              </p14:cNvPr>
              <p14:cNvContentPartPr/>
              <p14:nvPr/>
            </p14:nvContentPartPr>
            <p14:xfrm>
              <a:off x="3287930" y="3858394"/>
              <a:ext cx="1915920" cy="25920"/>
            </p14:xfrm>
          </p:contentPart>
        </mc:Choice>
        <mc:Fallback>
          <p:pic>
            <p:nvPicPr>
              <p:cNvPr id="7" name="Ink 6">
                <a:extLst>
                  <a:ext uri="{FF2B5EF4-FFF2-40B4-BE49-F238E27FC236}">
                    <a16:creationId xmlns:a16="http://schemas.microsoft.com/office/drawing/2014/main" id="{800E6B22-17F2-48B7-AADA-D467AFA557B5}"/>
                  </a:ext>
                </a:extLst>
              </p:cNvPr>
              <p:cNvPicPr/>
              <p:nvPr/>
            </p:nvPicPr>
            <p:blipFill>
              <a:blip r:embed="rId10"/>
              <a:stretch>
                <a:fillRect/>
              </a:stretch>
            </p:blipFill>
            <p:spPr>
              <a:xfrm>
                <a:off x="3234290" y="3750394"/>
                <a:ext cx="20235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63CBA902-A50E-4BB6-8446-FADC9BC0F9FE}"/>
                  </a:ext>
                </a:extLst>
              </p14:cNvPr>
              <p14:cNvContentPartPr/>
              <p14:nvPr/>
            </p14:nvContentPartPr>
            <p14:xfrm>
              <a:off x="3313490" y="3983674"/>
              <a:ext cx="1811160" cy="51840"/>
            </p14:xfrm>
          </p:contentPart>
        </mc:Choice>
        <mc:Fallback>
          <p:pic>
            <p:nvPicPr>
              <p:cNvPr id="8" name="Ink 7">
                <a:extLst>
                  <a:ext uri="{FF2B5EF4-FFF2-40B4-BE49-F238E27FC236}">
                    <a16:creationId xmlns:a16="http://schemas.microsoft.com/office/drawing/2014/main" id="{63CBA902-A50E-4BB6-8446-FADC9BC0F9FE}"/>
                  </a:ext>
                </a:extLst>
              </p:cNvPr>
              <p:cNvPicPr/>
              <p:nvPr/>
            </p:nvPicPr>
            <p:blipFill>
              <a:blip r:embed="rId12"/>
              <a:stretch>
                <a:fillRect/>
              </a:stretch>
            </p:blipFill>
            <p:spPr>
              <a:xfrm>
                <a:off x="3259490" y="3875674"/>
                <a:ext cx="19188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37C4A6EC-2FB1-4C64-A00A-B200C5E13CDD}"/>
                  </a:ext>
                </a:extLst>
              </p14:cNvPr>
              <p14:cNvContentPartPr/>
              <p14:nvPr/>
            </p14:nvContentPartPr>
            <p14:xfrm>
              <a:off x="3313490" y="4160434"/>
              <a:ext cx="360" cy="360"/>
            </p14:xfrm>
          </p:contentPart>
        </mc:Choice>
        <mc:Fallback>
          <p:pic>
            <p:nvPicPr>
              <p:cNvPr id="9" name="Ink 8">
                <a:extLst>
                  <a:ext uri="{FF2B5EF4-FFF2-40B4-BE49-F238E27FC236}">
                    <a16:creationId xmlns:a16="http://schemas.microsoft.com/office/drawing/2014/main" id="{37C4A6EC-2FB1-4C64-A00A-B200C5E13CDD}"/>
                  </a:ext>
                </a:extLst>
              </p:cNvPr>
              <p:cNvPicPr/>
              <p:nvPr/>
            </p:nvPicPr>
            <p:blipFill>
              <a:blip r:embed="rId14"/>
              <a:stretch>
                <a:fillRect/>
              </a:stretch>
            </p:blipFill>
            <p:spPr>
              <a:xfrm>
                <a:off x="3259490" y="4052794"/>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5813D96E-2E86-407F-8F78-B0B4E6A890F1}"/>
                  </a:ext>
                </a:extLst>
              </p14:cNvPr>
              <p14:cNvContentPartPr/>
              <p14:nvPr/>
            </p14:nvContentPartPr>
            <p14:xfrm>
              <a:off x="3313490" y="4143514"/>
              <a:ext cx="1637280" cy="68040"/>
            </p14:xfrm>
          </p:contentPart>
        </mc:Choice>
        <mc:Fallback>
          <p:pic>
            <p:nvPicPr>
              <p:cNvPr id="10" name="Ink 9">
                <a:extLst>
                  <a:ext uri="{FF2B5EF4-FFF2-40B4-BE49-F238E27FC236}">
                    <a16:creationId xmlns:a16="http://schemas.microsoft.com/office/drawing/2014/main" id="{5813D96E-2E86-407F-8F78-B0B4E6A890F1}"/>
                  </a:ext>
                </a:extLst>
              </p:cNvPr>
              <p:cNvPicPr/>
              <p:nvPr/>
            </p:nvPicPr>
            <p:blipFill>
              <a:blip r:embed="rId16"/>
              <a:stretch>
                <a:fillRect/>
              </a:stretch>
            </p:blipFill>
            <p:spPr>
              <a:xfrm>
                <a:off x="3259490" y="4035874"/>
                <a:ext cx="17449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198F15AE-3B8A-4D8C-AFDF-31306D075299}"/>
                  </a:ext>
                </a:extLst>
              </p14:cNvPr>
              <p14:cNvContentPartPr/>
              <p14:nvPr/>
            </p14:nvContentPartPr>
            <p14:xfrm>
              <a:off x="3313490" y="4335754"/>
              <a:ext cx="2104920" cy="62280"/>
            </p14:xfrm>
          </p:contentPart>
        </mc:Choice>
        <mc:Fallback>
          <p:pic>
            <p:nvPicPr>
              <p:cNvPr id="11" name="Ink 10">
                <a:extLst>
                  <a:ext uri="{FF2B5EF4-FFF2-40B4-BE49-F238E27FC236}">
                    <a16:creationId xmlns:a16="http://schemas.microsoft.com/office/drawing/2014/main" id="{198F15AE-3B8A-4D8C-AFDF-31306D075299}"/>
                  </a:ext>
                </a:extLst>
              </p:cNvPr>
              <p:cNvPicPr/>
              <p:nvPr/>
            </p:nvPicPr>
            <p:blipFill>
              <a:blip r:embed="rId18"/>
              <a:stretch>
                <a:fillRect/>
              </a:stretch>
            </p:blipFill>
            <p:spPr>
              <a:xfrm>
                <a:off x="3259490" y="4227754"/>
                <a:ext cx="22125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E50409A4-6E3B-4D69-933E-3DA0E372B493}"/>
                  </a:ext>
                </a:extLst>
              </p14:cNvPr>
              <p14:cNvContentPartPr/>
              <p14:nvPr/>
            </p14:nvContentPartPr>
            <p14:xfrm>
              <a:off x="3304850" y="4462834"/>
              <a:ext cx="393840" cy="17280"/>
            </p14:xfrm>
          </p:contentPart>
        </mc:Choice>
        <mc:Fallback>
          <p:pic>
            <p:nvPicPr>
              <p:cNvPr id="12" name="Ink 11">
                <a:extLst>
                  <a:ext uri="{FF2B5EF4-FFF2-40B4-BE49-F238E27FC236}">
                    <a16:creationId xmlns:a16="http://schemas.microsoft.com/office/drawing/2014/main" id="{E50409A4-6E3B-4D69-933E-3DA0E372B493}"/>
                  </a:ext>
                </a:extLst>
              </p:cNvPr>
              <p:cNvPicPr/>
              <p:nvPr/>
            </p:nvPicPr>
            <p:blipFill>
              <a:blip r:embed="rId20"/>
              <a:stretch>
                <a:fillRect/>
              </a:stretch>
            </p:blipFill>
            <p:spPr>
              <a:xfrm>
                <a:off x="3250850" y="4354834"/>
                <a:ext cx="501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16020A8F-BDEC-48ED-9690-5D9FE96484DB}"/>
                  </a:ext>
                </a:extLst>
              </p14:cNvPr>
              <p14:cNvContentPartPr/>
              <p14:nvPr/>
            </p14:nvContentPartPr>
            <p14:xfrm>
              <a:off x="9496130" y="3395434"/>
              <a:ext cx="2214000" cy="28080"/>
            </p14:xfrm>
          </p:contentPart>
        </mc:Choice>
        <mc:Fallback>
          <p:pic>
            <p:nvPicPr>
              <p:cNvPr id="14" name="Ink 13">
                <a:extLst>
                  <a:ext uri="{FF2B5EF4-FFF2-40B4-BE49-F238E27FC236}">
                    <a16:creationId xmlns:a16="http://schemas.microsoft.com/office/drawing/2014/main" id="{16020A8F-BDEC-48ED-9690-5D9FE96484DB}"/>
                  </a:ext>
                </a:extLst>
              </p:cNvPr>
              <p:cNvPicPr/>
              <p:nvPr/>
            </p:nvPicPr>
            <p:blipFill>
              <a:blip r:embed="rId22"/>
              <a:stretch>
                <a:fillRect/>
              </a:stretch>
            </p:blipFill>
            <p:spPr>
              <a:xfrm>
                <a:off x="9442490" y="3287434"/>
                <a:ext cx="23216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FDA43499-2860-4696-A2D2-0AB37E479673}"/>
                  </a:ext>
                </a:extLst>
              </p14:cNvPr>
              <p14:cNvContentPartPr/>
              <p14:nvPr/>
            </p14:nvContentPartPr>
            <p14:xfrm>
              <a:off x="9521330" y="3522514"/>
              <a:ext cx="2073600" cy="27360"/>
            </p14:xfrm>
          </p:contentPart>
        </mc:Choice>
        <mc:Fallback>
          <p:pic>
            <p:nvPicPr>
              <p:cNvPr id="15" name="Ink 14">
                <a:extLst>
                  <a:ext uri="{FF2B5EF4-FFF2-40B4-BE49-F238E27FC236}">
                    <a16:creationId xmlns:a16="http://schemas.microsoft.com/office/drawing/2014/main" id="{FDA43499-2860-4696-A2D2-0AB37E479673}"/>
                  </a:ext>
                </a:extLst>
              </p:cNvPr>
              <p:cNvPicPr/>
              <p:nvPr/>
            </p:nvPicPr>
            <p:blipFill>
              <a:blip r:embed="rId24"/>
              <a:stretch>
                <a:fillRect/>
              </a:stretch>
            </p:blipFill>
            <p:spPr>
              <a:xfrm>
                <a:off x="9467330" y="3414874"/>
                <a:ext cx="21812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8703D1B5-A18D-4CE8-ACAF-E5E10E227EF1}"/>
                  </a:ext>
                </a:extLst>
              </p14:cNvPr>
              <p14:cNvContentPartPr/>
              <p14:nvPr/>
            </p14:nvContentPartPr>
            <p14:xfrm>
              <a:off x="9496130" y="3663274"/>
              <a:ext cx="2226960" cy="46080"/>
            </p14:xfrm>
          </p:contentPart>
        </mc:Choice>
        <mc:Fallback>
          <p:pic>
            <p:nvPicPr>
              <p:cNvPr id="16" name="Ink 15">
                <a:extLst>
                  <a:ext uri="{FF2B5EF4-FFF2-40B4-BE49-F238E27FC236}">
                    <a16:creationId xmlns:a16="http://schemas.microsoft.com/office/drawing/2014/main" id="{8703D1B5-A18D-4CE8-ACAF-E5E10E227EF1}"/>
                  </a:ext>
                </a:extLst>
              </p:cNvPr>
              <p:cNvPicPr/>
              <p:nvPr/>
            </p:nvPicPr>
            <p:blipFill>
              <a:blip r:embed="rId26"/>
              <a:stretch>
                <a:fillRect/>
              </a:stretch>
            </p:blipFill>
            <p:spPr>
              <a:xfrm>
                <a:off x="9442490" y="3555274"/>
                <a:ext cx="2334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19058013-1651-4010-9E1B-E360DE82BA4E}"/>
                  </a:ext>
                </a:extLst>
              </p14:cNvPr>
              <p14:cNvContentPartPr/>
              <p14:nvPr/>
            </p14:nvContentPartPr>
            <p14:xfrm>
              <a:off x="9504410" y="3808354"/>
              <a:ext cx="1090080" cy="25560"/>
            </p14:xfrm>
          </p:contentPart>
        </mc:Choice>
        <mc:Fallback>
          <p:pic>
            <p:nvPicPr>
              <p:cNvPr id="17" name="Ink 16">
                <a:extLst>
                  <a:ext uri="{FF2B5EF4-FFF2-40B4-BE49-F238E27FC236}">
                    <a16:creationId xmlns:a16="http://schemas.microsoft.com/office/drawing/2014/main" id="{19058013-1651-4010-9E1B-E360DE82BA4E}"/>
                  </a:ext>
                </a:extLst>
              </p:cNvPr>
              <p:cNvPicPr/>
              <p:nvPr/>
            </p:nvPicPr>
            <p:blipFill>
              <a:blip r:embed="rId28"/>
              <a:stretch>
                <a:fillRect/>
              </a:stretch>
            </p:blipFill>
            <p:spPr>
              <a:xfrm>
                <a:off x="9450410" y="3700354"/>
                <a:ext cx="1197720" cy="241200"/>
              </a:xfrm>
              <a:prstGeom prst="rect">
                <a:avLst/>
              </a:prstGeom>
            </p:spPr>
          </p:pic>
        </mc:Fallback>
      </mc:AlternateContent>
    </p:spTree>
    <p:extLst>
      <p:ext uri="{BB962C8B-B14F-4D97-AF65-F5344CB8AC3E}">
        <p14:creationId xmlns:p14="http://schemas.microsoft.com/office/powerpoint/2010/main" val="244337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63A9-5EBE-4B55-935A-719A4F52E54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43F0C2D-143F-4F88-9279-E14A410EC525}"/>
              </a:ext>
            </a:extLst>
          </p:cNvPr>
          <p:cNvSpPr>
            <a:spLocks noGrp="1"/>
          </p:cNvSpPr>
          <p:nvPr>
            <p:ph idx="1"/>
          </p:nvPr>
        </p:nvSpPr>
        <p:spPr>
          <a:xfrm>
            <a:off x="4652787" y="461676"/>
            <a:ext cx="6985278" cy="5934648"/>
          </a:xfrm>
        </p:spPr>
        <p:txBody>
          <a:bodyPr>
            <a:normAutofit/>
          </a:bodyPr>
          <a:lstStyle/>
          <a:p>
            <a:r>
              <a:rPr lang="en-US" sz="2400" dirty="0"/>
              <a:t>Recap the Six Steps in the RMF Process</a:t>
            </a:r>
          </a:p>
          <a:p>
            <a:r>
              <a:rPr lang="en-US" sz="2400" dirty="0"/>
              <a:t>DSS-provided RMF Guidance and Resources</a:t>
            </a:r>
          </a:p>
          <a:p>
            <a:r>
              <a:rPr lang="en-US" sz="2400" dirty="0"/>
              <a:t>Overview of an RMF Continuous Monitoring (CONMON) Strategy</a:t>
            </a:r>
          </a:p>
          <a:p>
            <a:r>
              <a:rPr lang="en-US" sz="2400" dirty="0"/>
              <a:t>Example of CONMON Tracking Document</a:t>
            </a:r>
          </a:p>
          <a:p>
            <a:r>
              <a:rPr lang="en-US" sz="2400" dirty="0"/>
              <a:t>Overview of the 18 Security Control Families</a:t>
            </a:r>
          </a:p>
          <a:p>
            <a:r>
              <a:rPr lang="en-US" sz="2400" dirty="0"/>
              <a:t>Review and Discuss Selected Security Controls</a:t>
            </a:r>
          </a:p>
        </p:txBody>
      </p:sp>
      <p:sp>
        <p:nvSpPr>
          <p:cNvPr id="4" name="Footer Placeholder 3">
            <a:extLst>
              <a:ext uri="{FF2B5EF4-FFF2-40B4-BE49-F238E27FC236}">
                <a16:creationId xmlns:a16="http://schemas.microsoft.com/office/drawing/2014/main" id="{9D679147-1D18-4506-A606-46FF0486765B}"/>
              </a:ext>
            </a:extLst>
          </p:cNvPr>
          <p:cNvSpPr>
            <a:spLocks noGrp="1"/>
          </p:cNvSpPr>
          <p:nvPr>
            <p:ph type="ftr" sz="quarter" idx="11"/>
          </p:nvPr>
        </p:nvSpPr>
        <p:spPr/>
        <p:txBody>
          <a:bodyPr/>
          <a:lstStyle/>
          <a:p>
            <a:r>
              <a:rPr lang="en-US"/>
              <a:t>FISWG 1-16-2019</a:t>
            </a:r>
            <a:endParaRPr lang="en-US" dirty="0"/>
          </a:p>
        </p:txBody>
      </p:sp>
    </p:spTree>
    <p:extLst>
      <p:ext uri="{BB962C8B-B14F-4D97-AF65-F5344CB8AC3E}">
        <p14:creationId xmlns:p14="http://schemas.microsoft.com/office/powerpoint/2010/main" val="69321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(PS)</a:t>
            </a:r>
            <a:r>
              <a:rPr lang="en-US" i="1" dirty="0"/>
              <a:t> </a:t>
            </a:r>
            <a:r>
              <a:rPr lang="en-US" dirty="0"/>
              <a:t>Personnel Security</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E8C02A89-21E5-4C97-A16B-137E2B651185}"/>
              </a:ext>
            </a:extLst>
          </p:cNvPr>
          <p:cNvPicPr>
            <a:picLocks noChangeAspect="1"/>
          </p:cNvPicPr>
          <p:nvPr/>
        </p:nvPicPr>
        <p:blipFill>
          <a:blip r:embed="rId2"/>
          <a:stretch>
            <a:fillRect/>
          </a:stretch>
        </p:blipFill>
        <p:spPr>
          <a:xfrm>
            <a:off x="230931" y="1475949"/>
            <a:ext cx="11609033" cy="4650328"/>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CA13447C-D5C9-47DA-B90D-E56BA9B7F088}"/>
                  </a:ext>
                </a:extLst>
              </p14:cNvPr>
              <p14:cNvContentPartPr/>
              <p14:nvPr/>
            </p14:nvContentPartPr>
            <p14:xfrm>
              <a:off x="3263090" y="1895238"/>
              <a:ext cx="2029680" cy="59400"/>
            </p14:xfrm>
          </p:contentPart>
        </mc:Choice>
        <mc:Fallback>
          <p:pic>
            <p:nvPicPr>
              <p:cNvPr id="10" name="Ink 9">
                <a:extLst>
                  <a:ext uri="{FF2B5EF4-FFF2-40B4-BE49-F238E27FC236}">
                    <a16:creationId xmlns:a16="http://schemas.microsoft.com/office/drawing/2014/main" id="{CA13447C-D5C9-47DA-B90D-E56BA9B7F088}"/>
                  </a:ext>
                </a:extLst>
              </p:cNvPr>
              <p:cNvPicPr/>
              <p:nvPr/>
            </p:nvPicPr>
            <p:blipFill>
              <a:blip r:embed="rId4"/>
              <a:stretch>
                <a:fillRect/>
              </a:stretch>
            </p:blipFill>
            <p:spPr>
              <a:xfrm>
                <a:off x="3209090" y="1787238"/>
                <a:ext cx="21373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C8DCFD75-AB29-47DE-8813-4E6FC68C9CE3}"/>
                  </a:ext>
                </a:extLst>
              </p14:cNvPr>
              <p14:cNvContentPartPr/>
              <p14:nvPr/>
            </p14:nvContentPartPr>
            <p14:xfrm>
              <a:off x="3246170" y="2078478"/>
              <a:ext cx="1501200" cy="36360"/>
            </p14:xfrm>
          </p:contentPart>
        </mc:Choice>
        <mc:Fallback>
          <p:pic>
            <p:nvPicPr>
              <p:cNvPr id="11" name="Ink 10">
                <a:extLst>
                  <a:ext uri="{FF2B5EF4-FFF2-40B4-BE49-F238E27FC236}">
                    <a16:creationId xmlns:a16="http://schemas.microsoft.com/office/drawing/2014/main" id="{C8DCFD75-AB29-47DE-8813-4E6FC68C9CE3}"/>
                  </a:ext>
                </a:extLst>
              </p:cNvPr>
              <p:cNvPicPr/>
              <p:nvPr/>
            </p:nvPicPr>
            <p:blipFill>
              <a:blip r:embed="rId6"/>
              <a:stretch>
                <a:fillRect/>
              </a:stretch>
            </p:blipFill>
            <p:spPr>
              <a:xfrm>
                <a:off x="3192530" y="1970838"/>
                <a:ext cx="16088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C292AE4B-11E6-4E50-B647-2E1C3C34431E}"/>
                  </a:ext>
                </a:extLst>
              </p14:cNvPr>
              <p14:cNvContentPartPr/>
              <p14:nvPr/>
            </p14:nvContentPartPr>
            <p14:xfrm>
              <a:off x="3254810" y="2733678"/>
              <a:ext cx="2174400" cy="51840"/>
            </p14:xfrm>
          </p:contentPart>
        </mc:Choice>
        <mc:Fallback>
          <p:pic>
            <p:nvPicPr>
              <p:cNvPr id="12" name="Ink 11">
                <a:extLst>
                  <a:ext uri="{FF2B5EF4-FFF2-40B4-BE49-F238E27FC236}">
                    <a16:creationId xmlns:a16="http://schemas.microsoft.com/office/drawing/2014/main" id="{C292AE4B-11E6-4E50-B647-2E1C3C34431E}"/>
                  </a:ext>
                </a:extLst>
              </p:cNvPr>
              <p:cNvPicPr/>
              <p:nvPr/>
            </p:nvPicPr>
            <p:blipFill>
              <a:blip r:embed="rId8"/>
              <a:stretch>
                <a:fillRect/>
              </a:stretch>
            </p:blipFill>
            <p:spPr>
              <a:xfrm>
                <a:off x="3200810" y="2626038"/>
                <a:ext cx="2282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E2903A05-F342-4055-AC7C-687975614EB2}"/>
                  </a:ext>
                </a:extLst>
              </p14:cNvPr>
              <p14:cNvContentPartPr/>
              <p14:nvPr/>
            </p14:nvContentPartPr>
            <p14:xfrm>
              <a:off x="3246170" y="2901798"/>
              <a:ext cx="1913760" cy="60480"/>
            </p14:xfrm>
          </p:contentPart>
        </mc:Choice>
        <mc:Fallback>
          <p:pic>
            <p:nvPicPr>
              <p:cNvPr id="14" name="Ink 13">
                <a:extLst>
                  <a:ext uri="{FF2B5EF4-FFF2-40B4-BE49-F238E27FC236}">
                    <a16:creationId xmlns:a16="http://schemas.microsoft.com/office/drawing/2014/main" id="{E2903A05-F342-4055-AC7C-687975614EB2}"/>
                  </a:ext>
                </a:extLst>
              </p:cNvPr>
              <p:cNvPicPr/>
              <p:nvPr/>
            </p:nvPicPr>
            <p:blipFill>
              <a:blip r:embed="rId10"/>
              <a:stretch>
                <a:fillRect/>
              </a:stretch>
            </p:blipFill>
            <p:spPr>
              <a:xfrm>
                <a:off x="3192530" y="2793798"/>
                <a:ext cx="20214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Ink 14">
                <a:extLst>
                  <a:ext uri="{FF2B5EF4-FFF2-40B4-BE49-F238E27FC236}">
                    <a16:creationId xmlns:a16="http://schemas.microsoft.com/office/drawing/2014/main" id="{9E5696B7-71B1-4A97-A8D4-20D741398D30}"/>
                  </a:ext>
                </a:extLst>
              </p14:cNvPr>
              <p14:cNvContentPartPr/>
              <p14:nvPr/>
            </p14:nvContentPartPr>
            <p14:xfrm>
              <a:off x="3254810" y="3036078"/>
              <a:ext cx="712080" cy="27000"/>
            </p14:xfrm>
          </p:contentPart>
        </mc:Choice>
        <mc:Fallback>
          <p:pic>
            <p:nvPicPr>
              <p:cNvPr id="15" name="Ink 14">
                <a:extLst>
                  <a:ext uri="{FF2B5EF4-FFF2-40B4-BE49-F238E27FC236}">
                    <a16:creationId xmlns:a16="http://schemas.microsoft.com/office/drawing/2014/main" id="{9E5696B7-71B1-4A97-A8D4-20D741398D30}"/>
                  </a:ext>
                </a:extLst>
              </p:cNvPr>
              <p:cNvPicPr/>
              <p:nvPr/>
            </p:nvPicPr>
            <p:blipFill>
              <a:blip r:embed="rId12"/>
              <a:stretch>
                <a:fillRect/>
              </a:stretch>
            </p:blipFill>
            <p:spPr>
              <a:xfrm>
                <a:off x="3200810" y="2928078"/>
                <a:ext cx="819720" cy="242640"/>
              </a:xfrm>
              <a:prstGeom prst="rect">
                <a:avLst/>
              </a:prstGeom>
            </p:spPr>
          </p:pic>
        </mc:Fallback>
      </mc:AlternateContent>
    </p:spTree>
    <p:extLst>
      <p:ext uri="{BB962C8B-B14F-4D97-AF65-F5344CB8AC3E}">
        <p14:creationId xmlns:p14="http://schemas.microsoft.com/office/powerpoint/2010/main" val="385929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(PS)</a:t>
            </a:r>
            <a:r>
              <a:rPr lang="en-US" i="1" dirty="0"/>
              <a:t> </a:t>
            </a:r>
            <a:r>
              <a:rPr lang="en-US" dirty="0"/>
              <a:t>Personnel Security</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FA24B141-A063-4934-9A9A-DDEBB3ABE5E0}"/>
              </a:ext>
            </a:extLst>
          </p:cNvPr>
          <p:cNvPicPr>
            <a:picLocks noChangeAspect="1"/>
          </p:cNvPicPr>
          <p:nvPr/>
        </p:nvPicPr>
        <p:blipFill>
          <a:blip r:embed="rId2"/>
          <a:stretch>
            <a:fillRect/>
          </a:stretch>
        </p:blipFill>
        <p:spPr>
          <a:xfrm>
            <a:off x="352338" y="2470426"/>
            <a:ext cx="11497619" cy="180795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A162FD4-DD09-4084-9AE1-052F06623944}"/>
                  </a:ext>
                </a:extLst>
              </p14:cNvPr>
              <p14:cNvContentPartPr/>
              <p14:nvPr/>
            </p14:nvContentPartPr>
            <p14:xfrm>
              <a:off x="9487490" y="2572758"/>
              <a:ext cx="2024280" cy="63360"/>
            </p14:xfrm>
          </p:contentPart>
        </mc:Choice>
        <mc:Fallback>
          <p:pic>
            <p:nvPicPr>
              <p:cNvPr id="4" name="Ink 3">
                <a:extLst>
                  <a:ext uri="{FF2B5EF4-FFF2-40B4-BE49-F238E27FC236}">
                    <a16:creationId xmlns:a16="http://schemas.microsoft.com/office/drawing/2014/main" id="{3A162FD4-DD09-4084-9AE1-052F06623944}"/>
                  </a:ext>
                </a:extLst>
              </p:cNvPr>
              <p:cNvPicPr/>
              <p:nvPr/>
            </p:nvPicPr>
            <p:blipFill>
              <a:blip r:embed="rId4"/>
              <a:stretch>
                <a:fillRect/>
              </a:stretch>
            </p:blipFill>
            <p:spPr>
              <a:xfrm>
                <a:off x="9433850" y="2465118"/>
                <a:ext cx="2131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31522052-951F-4C39-8085-E8A649DAE494}"/>
                  </a:ext>
                </a:extLst>
              </p14:cNvPr>
              <p14:cNvContentPartPr/>
              <p14:nvPr/>
            </p14:nvContentPartPr>
            <p14:xfrm>
              <a:off x="9512690" y="2673198"/>
              <a:ext cx="1923120" cy="146520"/>
            </p14:xfrm>
          </p:contentPart>
        </mc:Choice>
        <mc:Fallback>
          <p:pic>
            <p:nvPicPr>
              <p:cNvPr id="5" name="Ink 4">
                <a:extLst>
                  <a:ext uri="{FF2B5EF4-FFF2-40B4-BE49-F238E27FC236}">
                    <a16:creationId xmlns:a16="http://schemas.microsoft.com/office/drawing/2014/main" id="{31522052-951F-4C39-8085-E8A649DAE494}"/>
                  </a:ext>
                </a:extLst>
              </p:cNvPr>
              <p:cNvPicPr/>
              <p:nvPr/>
            </p:nvPicPr>
            <p:blipFill>
              <a:blip r:embed="rId6"/>
              <a:stretch>
                <a:fillRect/>
              </a:stretch>
            </p:blipFill>
            <p:spPr>
              <a:xfrm>
                <a:off x="9458690" y="2565558"/>
                <a:ext cx="203076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2365F0D5-5EA8-4F85-9AD9-233D88FA4092}"/>
                  </a:ext>
                </a:extLst>
              </p14:cNvPr>
              <p14:cNvContentPartPr/>
              <p14:nvPr/>
            </p14:nvContentPartPr>
            <p14:xfrm>
              <a:off x="9806450" y="2734398"/>
              <a:ext cx="133560" cy="360"/>
            </p14:xfrm>
          </p:contentPart>
        </mc:Choice>
        <mc:Fallback>
          <p:pic>
            <p:nvPicPr>
              <p:cNvPr id="6" name="Ink 5">
                <a:extLst>
                  <a:ext uri="{FF2B5EF4-FFF2-40B4-BE49-F238E27FC236}">
                    <a16:creationId xmlns:a16="http://schemas.microsoft.com/office/drawing/2014/main" id="{2365F0D5-5EA8-4F85-9AD9-233D88FA4092}"/>
                  </a:ext>
                </a:extLst>
              </p:cNvPr>
              <p:cNvPicPr/>
              <p:nvPr/>
            </p:nvPicPr>
            <p:blipFill>
              <a:blip r:embed="rId8"/>
              <a:stretch>
                <a:fillRect/>
              </a:stretch>
            </p:blipFill>
            <p:spPr>
              <a:xfrm>
                <a:off x="9752810" y="2626758"/>
                <a:ext cx="241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F3DA55BA-8A4C-4A53-A0CB-8F0B46313654}"/>
                  </a:ext>
                </a:extLst>
              </p14:cNvPr>
              <p14:cNvContentPartPr/>
              <p14:nvPr/>
            </p14:nvContentPartPr>
            <p14:xfrm>
              <a:off x="9487490" y="2833038"/>
              <a:ext cx="2046240" cy="45360"/>
            </p14:xfrm>
          </p:contentPart>
        </mc:Choice>
        <mc:Fallback>
          <p:pic>
            <p:nvPicPr>
              <p:cNvPr id="7" name="Ink 6">
                <a:extLst>
                  <a:ext uri="{FF2B5EF4-FFF2-40B4-BE49-F238E27FC236}">
                    <a16:creationId xmlns:a16="http://schemas.microsoft.com/office/drawing/2014/main" id="{F3DA55BA-8A4C-4A53-A0CB-8F0B46313654}"/>
                  </a:ext>
                </a:extLst>
              </p:cNvPr>
              <p:cNvPicPr/>
              <p:nvPr/>
            </p:nvPicPr>
            <p:blipFill>
              <a:blip r:embed="rId10"/>
              <a:stretch>
                <a:fillRect/>
              </a:stretch>
            </p:blipFill>
            <p:spPr>
              <a:xfrm>
                <a:off x="9433850" y="2725038"/>
                <a:ext cx="21538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D140588F-3040-4966-8907-3904B768CA22}"/>
                  </a:ext>
                </a:extLst>
              </p14:cNvPr>
              <p14:cNvContentPartPr/>
              <p14:nvPr/>
            </p14:nvContentPartPr>
            <p14:xfrm>
              <a:off x="9479210" y="3002598"/>
              <a:ext cx="1501560" cy="17640"/>
            </p14:xfrm>
          </p:contentPart>
        </mc:Choice>
        <mc:Fallback>
          <p:pic>
            <p:nvPicPr>
              <p:cNvPr id="8" name="Ink 7">
                <a:extLst>
                  <a:ext uri="{FF2B5EF4-FFF2-40B4-BE49-F238E27FC236}">
                    <a16:creationId xmlns:a16="http://schemas.microsoft.com/office/drawing/2014/main" id="{D140588F-3040-4966-8907-3904B768CA22}"/>
                  </a:ext>
                </a:extLst>
              </p:cNvPr>
              <p:cNvPicPr/>
              <p:nvPr/>
            </p:nvPicPr>
            <p:blipFill>
              <a:blip r:embed="rId12"/>
              <a:stretch>
                <a:fillRect/>
              </a:stretch>
            </p:blipFill>
            <p:spPr>
              <a:xfrm>
                <a:off x="9425570" y="2894958"/>
                <a:ext cx="1609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0A64DE38-6522-4968-8EEB-BA3831AFC951}"/>
                  </a:ext>
                </a:extLst>
              </p14:cNvPr>
              <p14:cNvContentPartPr/>
              <p14:nvPr/>
            </p14:nvContentPartPr>
            <p14:xfrm>
              <a:off x="3313490" y="2591118"/>
              <a:ext cx="855360" cy="11880"/>
            </p14:xfrm>
          </p:contentPart>
        </mc:Choice>
        <mc:Fallback>
          <p:pic>
            <p:nvPicPr>
              <p:cNvPr id="9" name="Ink 8">
                <a:extLst>
                  <a:ext uri="{FF2B5EF4-FFF2-40B4-BE49-F238E27FC236}">
                    <a16:creationId xmlns:a16="http://schemas.microsoft.com/office/drawing/2014/main" id="{0A64DE38-6522-4968-8EEB-BA3831AFC951}"/>
                  </a:ext>
                </a:extLst>
              </p:cNvPr>
              <p:cNvPicPr/>
              <p:nvPr/>
            </p:nvPicPr>
            <p:blipFill>
              <a:blip r:embed="rId14"/>
              <a:stretch>
                <a:fillRect/>
              </a:stretch>
            </p:blipFill>
            <p:spPr>
              <a:xfrm>
                <a:off x="3259490" y="2483118"/>
                <a:ext cx="963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0C81FF7E-09F7-45D3-8B15-C52A1BAA7E87}"/>
                  </a:ext>
                </a:extLst>
              </p14:cNvPr>
              <p14:cNvContentPartPr/>
              <p14:nvPr/>
            </p14:nvContentPartPr>
            <p14:xfrm>
              <a:off x="3313490" y="3369078"/>
              <a:ext cx="2147040" cy="113400"/>
            </p14:xfrm>
          </p:contentPart>
        </mc:Choice>
        <mc:Fallback>
          <p:pic>
            <p:nvPicPr>
              <p:cNvPr id="11" name="Ink 10">
                <a:extLst>
                  <a:ext uri="{FF2B5EF4-FFF2-40B4-BE49-F238E27FC236}">
                    <a16:creationId xmlns:a16="http://schemas.microsoft.com/office/drawing/2014/main" id="{0C81FF7E-09F7-45D3-8B15-C52A1BAA7E87}"/>
                  </a:ext>
                </a:extLst>
              </p:cNvPr>
              <p:cNvPicPr/>
              <p:nvPr/>
            </p:nvPicPr>
            <p:blipFill>
              <a:blip r:embed="rId16"/>
              <a:stretch>
                <a:fillRect/>
              </a:stretch>
            </p:blipFill>
            <p:spPr>
              <a:xfrm>
                <a:off x="3259490" y="3261438"/>
                <a:ext cx="22546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2F4A9487-970F-4605-B50A-C1E54F2CDD64}"/>
                  </a:ext>
                </a:extLst>
              </p14:cNvPr>
              <p14:cNvContentPartPr/>
              <p14:nvPr/>
            </p14:nvContentPartPr>
            <p14:xfrm>
              <a:off x="3335090" y="3497958"/>
              <a:ext cx="3600" cy="5400"/>
            </p14:xfrm>
          </p:contentPart>
        </mc:Choice>
        <mc:Fallback>
          <p:pic>
            <p:nvPicPr>
              <p:cNvPr id="12" name="Ink 11">
                <a:extLst>
                  <a:ext uri="{FF2B5EF4-FFF2-40B4-BE49-F238E27FC236}">
                    <a16:creationId xmlns:a16="http://schemas.microsoft.com/office/drawing/2014/main" id="{2F4A9487-970F-4605-B50A-C1E54F2CDD64}"/>
                  </a:ext>
                </a:extLst>
              </p:cNvPr>
              <p:cNvPicPr/>
              <p:nvPr/>
            </p:nvPicPr>
            <p:blipFill>
              <a:blip r:embed="rId18"/>
              <a:stretch>
                <a:fillRect/>
              </a:stretch>
            </p:blipFill>
            <p:spPr>
              <a:xfrm>
                <a:off x="3281450" y="3390318"/>
                <a:ext cx="111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97EF114F-C5AA-4CAB-8965-928EADEDD8DC}"/>
                  </a:ext>
                </a:extLst>
              </p14:cNvPr>
              <p14:cNvContentPartPr/>
              <p14:nvPr/>
            </p14:nvContentPartPr>
            <p14:xfrm>
              <a:off x="3330050" y="3505158"/>
              <a:ext cx="1887480" cy="61200"/>
            </p14:xfrm>
          </p:contentPart>
        </mc:Choice>
        <mc:Fallback>
          <p:pic>
            <p:nvPicPr>
              <p:cNvPr id="14" name="Ink 13">
                <a:extLst>
                  <a:ext uri="{FF2B5EF4-FFF2-40B4-BE49-F238E27FC236}">
                    <a16:creationId xmlns:a16="http://schemas.microsoft.com/office/drawing/2014/main" id="{97EF114F-C5AA-4CAB-8965-928EADEDD8DC}"/>
                  </a:ext>
                </a:extLst>
              </p:cNvPr>
              <p:cNvPicPr/>
              <p:nvPr/>
            </p:nvPicPr>
            <p:blipFill>
              <a:blip r:embed="rId20"/>
              <a:stretch>
                <a:fillRect/>
              </a:stretch>
            </p:blipFill>
            <p:spPr>
              <a:xfrm>
                <a:off x="3276410" y="3397158"/>
                <a:ext cx="1995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CBB96874-2C92-49F0-8426-9A6570E14E41}"/>
                  </a:ext>
                </a:extLst>
              </p14:cNvPr>
              <p14:cNvContentPartPr/>
              <p14:nvPr/>
            </p14:nvContentPartPr>
            <p14:xfrm>
              <a:off x="3346970" y="3631878"/>
              <a:ext cx="2054520" cy="119160"/>
            </p14:xfrm>
          </p:contentPart>
        </mc:Choice>
        <mc:Fallback>
          <p:pic>
            <p:nvPicPr>
              <p:cNvPr id="15" name="Ink 14">
                <a:extLst>
                  <a:ext uri="{FF2B5EF4-FFF2-40B4-BE49-F238E27FC236}">
                    <a16:creationId xmlns:a16="http://schemas.microsoft.com/office/drawing/2014/main" id="{CBB96874-2C92-49F0-8426-9A6570E14E41}"/>
                  </a:ext>
                </a:extLst>
              </p:cNvPr>
              <p:cNvPicPr/>
              <p:nvPr/>
            </p:nvPicPr>
            <p:blipFill>
              <a:blip r:embed="rId22"/>
              <a:stretch>
                <a:fillRect/>
              </a:stretch>
            </p:blipFill>
            <p:spPr>
              <a:xfrm>
                <a:off x="3293330" y="3523878"/>
                <a:ext cx="216216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11BB8B3D-E697-4D6D-97BB-A476D80E7339}"/>
                  </a:ext>
                </a:extLst>
              </p14:cNvPr>
              <p14:cNvContentPartPr/>
              <p14:nvPr/>
            </p14:nvContentPartPr>
            <p14:xfrm>
              <a:off x="3321770" y="3850038"/>
              <a:ext cx="2208960" cy="42840"/>
            </p14:xfrm>
          </p:contentPart>
        </mc:Choice>
        <mc:Fallback>
          <p:pic>
            <p:nvPicPr>
              <p:cNvPr id="16" name="Ink 15">
                <a:extLst>
                  <a:ext uri="{FF2B5EF4-FFF2-40B4-BE49-F238E27FC236}">
                    <a16:creationId xmlns:a16="http://schemas.microsoft.com/office/drawing/2014/main" id="{11BB8B3D-E697-4D6D-97BB-A476D80E7339}"/>
                  </a:ext>
                </a:extLst>
              </p:cNvPr>
              <p:cNvPicPr/>
              <p:nvPr/>
            </p:nvPicPr>
            <p:blipFill>
              <a:blip r:embed="rId24"/>
              <a:stretch>
                <a:fillRect/>
              </a:stretch>
            </p:blipFill>
            <p:spPr>
              <a:xfrm>
                <a:off x="3267770" y="3742398"/>
                <a:ext cx="23166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8C0DBF06-38D1-4E84-8C51-B403C4BE4780}"/>
                  </a:ext>
                </a:extLst>
              </p14:cNvPr>
              <p14:cNvContentPartPr/>
              <p14:nvPr/>
            </p14:nvContentPartPr>
            <p14:xfrm>
              <a:off x="3330050" y="3999798"/>
              <a:ext cx="1229400" cy="52920"/>
            </p14:xfrm>
          </p:contentPart>
        </mc:Choice>
        <mc:Fallback>
          <p:pic>
            <p:nvPicPr>
              <p:cNvPr id="17" name="Ink 16">
                <a:extLst>
                  <a:ext uri="{FF2B5EF4-FFF2-40B4-BE49-F238E27FC236}">
                    <a16:creationId xmlns:a16="http://schemas.microsoft.com/office/drawing/2014/main" id="{8C0DBF06-38D1-4E84-8C51-B403C4BE4780}"/>
                  </a:ext>
                </a:extLst>
              </p:cNvPr>
              <p:cNvPicPr/>
              <p:nvPr/>
            </p:nvPicPr>
            <p:blipFill>
              <a:blip r:embed="rId26"/>
              <a:stretch>
                <a:fillRect/>
              </a:stretch>
            </p:blipFill>
            <p:spPr>
              <a:xfrm>
                <a:off x="3276410" y="3891798"/>
                <a:ext cx="1337040" cy="268560"/>
              </a:xfrm>
              <a:prstGeom prst="rect">
                <a:avLst/>
              </a:prstGeom>
            </p:spPr>
          </p:pic>
        </mc:Fallback>
      </mc:AlternateContent>
    </p:spTree>
    <p:extLst>
      <p:ext uri="{BB962C8B-B14F-4D97-AF65-F5344CB8AC3E}">
        <p14:creationId xmlns:p14="http://schemas.microsoft.com/office/powerpoint/2010/main" val="315271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(SA)</a:t>
            </a:r>
            <a:r>
              <a:rPr lang="en-US" i="1" dirty="0"/>
              <a:t> </a:t>
            </a:r>
            <a:r>
              <a:rPr lang="en-US" dirty="0"/>
              <a:t>System and Services Acquisition</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6" name="Picture 5">
            <a:extLst>
              <a:ext uri="{FF2B5EF4-FFF2-40B4-BE49-F238E27FC236}">
                <a16:creationId xmlns:a16="http://schemas.microsoft.com/office/drawing/2014/main" id="{4271A642-45D2-4084-9A93-DD0BE11D8955}"/>
              </a:ext>
            </a:extLst>
          </p:cNvPr>
          <p:cNvPicPr>
            <a:picLocks noChangeAspect="1"/>
          </p:cNvPicPr>
          <p:nvPr/>
        </p:nvPicPr>
        <p:blipFill>
          <a:blip r:embed="rId2"/>
          <a:stretch>
            <a:fillRect/>
          </a:stretch>
        </p:blipFill>
        <p:spPr>
          <a:xfrm>
            <a:off x="288256" y="1646828"/>
            <a:ext cx="11325139" cy="2235548"/>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05161742-F53C-425A-A159-16C3B1215488}"/>
                  </a:ext>
                </a:extLst>
              </p14:cNvPr>
              <p14:cNvContentPartPr/>
              <p14:nvPr/>
            </p14:nvContentPartPr>
            <p14:xfrm>
              <a:off x="3212690" y="1744474"/>
              <a:ext cx="871920" cy="34200"/>
            </p14:xfrm>
          </p:contentPart>
        </mc:Choice>
        <mc:Fallback>
          <p:pic>
            <p:nvPicPr>
              <p:cNvPr id="8" name="Ink 7">
                <a:extLst>
                  <a:ext uri="{FF2B5EF4-FFF2-40B4-BE49-F238E27FC236}">
                    <a16:creationId xmlns:a16="http://schemas.microsoft.com/office/drawing/2014/main" id="{05161742-F53C-425A-A159-16C3B1215488}"/>
                  </a:ext>
                </a:extLst>
              </p:cNvPr>
              <p:cNvPicPr/>
              <p:nvPr/>
            </p:nvPicPr>
            <p:blipFill>
              <a:blip r:embed="rId4"/>
              <a:stretch>
                <a:fillRect/>
              </a:stretch>
            </p:blipFill>
            <p:spPr>
              <a:xfrm>
                <a:off x="3158690" y="1636474"/>
                <a:ext cx="9795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925813A9-604A-4CB8-AC7A-C8BA558706F6}"/>
                  </a:ext>
                </a:extLst>
              </p14:cNvPr>
              <p14:cNvContentPartPr/>
              <p14:nvPr/>
            </p14:nvContentPartPr>
            <p14:xfrm>
              <a:off x="3220970" y="2488954"/>
              <a:ext cx="2113560" cy="78120"/>
            </p14:xfrm>
          </p:contentPart>
        </mc:Choice>
        <mc:Fallback>
          <p:pic>
            <p:nvPicPr>
              <p:cNvPr id="10" name="Ink 9">
                <a:extLst>
                  <a:ext uri="{FF2B5EF4-FFF2-40B4-BE49-F238E27FC236}">
                    <a16:creationId xmlns:a16="http://schemas.microsoft.com/office/drawing/2014/main" id="{925813A9-604A-4CB8-AC7A-C8BA558706F6}"/>
                  </a:ext>
                </a:extLst>
              </p:cNvPr>
              <p:cNvPicPr/>
              <p:nvPr/>
            </p:nvPicPr>
            <p:blipFill>
              <a:blip r:embed="rId6"/>
              <a:stretch>
                <a:fillRect/>
              </a:stretch>
            </p:blipFill>
            <p:spPr>
              <a:xfrm>
                <a:off x="3167330" y="2381314"/>
                <a:ext cx="22212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F935E05D-6954-4DAD-8632-2ECC4F9180D7}"/>
                  </a:ext>
                </a:extLst>
              </p14:cNvPr>
              <p14:cNvContentPartPr/>
              <p14:nvPr/>
            </p14:nvContentPartPr>
            <p14:xfrm>
              <a:off x="3212690" y="2674354"/>
              <a:ext cx="1828080" cy="69120"/>
            </p14:xfrm>
          </p:contentPart>
        </mc:Choice>
        <mc:Fallback>
          <p:pic>
            <p:nvPicPr>
              <p:cNvPr id="11" name="Ink 10">
                <a:extLst>
                  <a:ext uri="{FF2B5EF4-FFF2-40B4-BE49-F238E27FC236}">
                    <a16:creationId xmlns:a16="http://schemas.microsoft.com/office/drawing/2014/main" id="{F935E05D-6954-4DAD-8632-2ECC4F9180D7}"/>
                  </a:ext>
                </a:extLst>
              </p:cNvPr>
              <p:cNvPicPr/>
              <p:nvPr/>
            </p:nvPicPr>
            <p:blipFill>
              <a:blip r:embed="rId8"/>
              <a:stretch>
                <a:fillRect/>
              </a:stretch>
            </p:blipFill>
            <p:spPr>
              <a:xfrm>
                <a:off x="3158690" y="2566714"/>
                <a:ext cx="19357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91C3DA6D-69B3-4C4C-BD56-C6F1B1C65EF5}"/>
                  </a:ext>
                </a:extLst>
              </p14:cNvPr>
              <p14:cNvContentPartPr/>
              <p14:nvPr/>
            </p14:nvContentPartPr>
            <p14:xfrm>
              <a:off x="3212690" y="2843554"/>
              <a:ext cx="2056680" cy="26280"/>
            </p14:xfrm>
          </p:contentPart>
        </mc:Choice>
        <mc:Fallback>
          <p:pic>
            <p:nvPicPr>
              <p:cNvPr id="12" name="Ink 11">
                <a:extLst>
                  <a:ext uri="{FF2B5EF4-FFF2-40B4-BE49-F238E27FC236}">
                    <a16:creationId xmlns:a16="http://schemas.microsoft.com/office/drawing/2014/main" id="{91C3DA6D-69B3-4C4C-BD56-C6F1B1C65EF5}"/>
                  </a:ext>
                </a:extLst>
              </p:cNvPr>
              <p:cNvPicPr/>
              <p:nvPr/>
            </p:nvPicPr>
            <p:blipFill>
              <a:blip r:embed="rId10"/>
              <a:stretch>
                <a:fillRect/>
              </a:stretch>
            </p:blipFill>
            <p:spPr>
              <a:xfrm>
                <a:off x="3158690" y="2735554"/>
                <a:ext cx="2164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56279046-F71F-4D27-869B-2E486123B99C}"/>
                  </a:ext>
                </a:extLst>
              </p14:cNvPr>
              <p14:cNvContentPartPr/>
              <p14:nvPr/>
            </p14:nvContentPartPr>
            <p14:xfrm>
              <a:off x="3338330" y="3293194"/>
              <a:ext cx="1590120" cy="45720"/>
            </p14:xfrm>
          </p:contentPart>
        </mc:Choice>
        <mc:Fallback>
          <p:pic>
            <p:nvPicPr>
              <p:cNvPr id="14" name="Ink 13">
                <a:extLst>
                  <a:ext uri="{FF2B5EF4-FFF2-40B4-BE49-F238E27FC236}">
                    <a16:creationId xmlns:a16="http://schemas.microsoft.com/office/drawing/2014/main" id="{56279046-F71F-4D27-869B-2E486123B99C}"/>
                  </a:ext>
                </a:extLst>
              </p:cNvPr>
              <p:cNvPicPr/>
              <p:nvPr/>
            </p:nvPicPr>
            <p:blipFill>
              <a:blip r:embed="rId12"/>
              <a:stretch>
                <a:fillRect/>
              </a:stretch>
            </p:blipFill>
            <p:spPr>
              <a:xfrm>
                <a:off x="3284690" y="3185554"/>
                <a:ext cx="1697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6BF06B5D-C323-43D9-B289-F1D4B573BB43}"/>
                  </a:ext>
                </a:extLst>
              </p14:cNvPr>
              <p14:cNvContentPartPr/>
              <p14:nvPr/>
            </p14:nvContentPartPr>
            <p14:xfrm>
              <a:off x="3187490" y="3421714"/>
              <a:ext cx="965160" cy="32760"/>
            </p14:xfrm>
          </p:contentPart>
        </mc:Choice>
        <mc:Fallback>
          <p:pic>
            <p:nvPicPr>
              <p:cNvPr id="15" name="Ink 14">
                <a:extLst>
                  <a:ext uri="{FF2B5EF4-FFF2-40B4-BE49-F238E27FC236}">
                    <a16:creationId xmlns:a16="http://schemas.microsoft.com/office/drawing/2014/main" id="{6BF06B5D-C323-43D9-B289-F1D4B573BB43}"/>
                  </a:ext>
                </a:extLst>
              </p:cNvPr>
              <p:cNvPicPr/>
              <p:nvPr/>
            </p:nvPicPr>
            <p:blipFill>
              <a:blip r:embed="rId14"/>
              <a:stretch>
                <a:fillRect/>
              </a:stretch>
            </p:blipFill>
            <p:spPr>
              <a:xfrm>
                <a:off x="3133850" y="3313714"/>
                <a:ext cx="10728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5914F48C-C316-4EF1-91C0-91E5F9F37B34}"/>
                  </a:ext>
                </a:extLst>
              </p14:cNvPr>
              <p14:cNvContentPartPr/>
              <p14:nvPr/>
            </p14:nvContentPartPr>
            <p14:xfrm>
              <a:off x="4898570" y="3312994"/>
              <a:ext cx="192240" cy="26640"/>
            </p14:xfrm>
          </p:contentPart>
        </mc:Choice>
        <mc:Fallback>
          <p:pic>
            <p:nvPicPr>
              <p:cNvPr id="16" name="Ink 15">
                <a:extLst>
                  <a:ext uri="{FF2B5EF4-FFF2-40B4-BE49-F238E27FC236}">
                    <a16:creationId xmlns:a16="http://schemas.microsoft.com/office/drawing/2014/main" id="{5914F48C-C316-4EF1-91C0-91E5F9F37B34}"/>
                  </a:ext>
                </a:extLst>
              </p:cNvPr>
              <p:cNvPicPr/>
              <p:nvPr/>
            </p:nvPicPr>
            <p:blipFill>
              <a:blip r:embed="rId16"/>
              <a:stretch>
                <a:fillRect/>
              </a:stretch>
            </p:blipFill>
            <p:spPr>
              <a:xfrm>
                <a:off x="4844930" y="3204994"/>
                <a:ext cx="2998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6746B624-D481-4CFB-BFF1-D994447CD5FD}"/>
                  </a:ext>
                </a:extLst>
              </p14:cNvPr>
              <p14:cNvContentPartPr/>
              <p14:nvPr/>
            </p14:nvContentPartPr>
            <p14:xfrm>
              <a:off x="9286250" y="1903234"/>
              <a:ext cx="1945800" cy="26280"/>
            </p14:xfrm>
          </p:contentPart>
        </mc:Choice>
        <mc:Fallback>
          <p:pic>
            <p:nvPicPr>
              <p:cNvPr id="17" name="Ink 16">
                <a:extLst>
                  <a:ext uri="{FF2B5EF4-FFF2-40B4-BE49-F238E27FC236}">
                    <a16:creationId xmlns:a16="http://schemas.microsoft.com/office/drawing/2014/main" id="{6746B624-D481-4CFB-BFF1-D994447CD5FD}"/>
                  </a:ext>
                </a:extLst>
              </p:cNvPr>
              <p:cNvPicPr/>
              <p:nvPr/>
            </p:nvPicPr>
            <p:blipFill>
              <a:blip r:embed="rId18"/>
              <a:stretch>
                <a:fillRect/>
              </a:stretch>
            </p:blipFill>
            <p:spPr>
              <a:xfrm>
                <a:off x="9232250" y="1795234"/>
                <a:ext cx="20534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244B7752-CD7D-4ECA-A1A5-255FB965F061}"/>
                  </a:ext>
                </a:extLst>
              </p14:cNvPr>
              <p14:cNvContentPartPr/>
              <p14:nvPr/>
            </p14:nvContentPartPr>
            <p14:xfrm>
              <a:off x="9319730" y="2044714"/>
              <a:ext cx="2046600" cy="44280"/>
            </p14:xfrm>
          </p:contentPart>
        </mc:Choice>
        <mc:Fallback>
          <p:pic>
            <p:nvPicPr>
              <p:cNvPr id="18" name="Ink 17">
                <a:extLst>
                  <a:ext uri="{FF2B5EF4-FFF2-40B4-BE49-F238E27FC236}">
                    <a16:creationId xmlns:a16="http://schemas.microsoft.com/office/drawing/2014/main" id="{244B7752-CD7D-4ECA-A1A5-255FB965F061}"/>
                  </a:ext>
                </a:extLst>
              </p:cNvPr>
              <p:cNvPicPr/>
              <p:nvPr/>
            </p:nvPicPr>
            <p:blipFill>
              <a:blip r:embed="rId20"/>
              <a:stretch>
                <a:fillRect/>
              </a:stretch>
            </p:blipFill>
            <p:spPr>
              <a:xfrm>
                <a:off x="9266090" y="1937074"/>
                <a:ext cx="2154240" cy="259920"/>
              </a:xfrm>
              <a:prstGeom prst="rect">
                <a:avLst/>
              </a:prstGeom>
            </p:spPr>
          </p:pic>
        </mc:Fallback>
      </mc:AlternateContent>
    </p:spTree>
    <p:extLst>
      <p:ext uri="{BB962C8B-B14F-4D97-AF65-F5344CB8AC3E}">
        <p14:creationId xmlns:p14="http://schemas.microsoft.com/office/powerpoint/2010/main" val="4183644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(SA)</a:t>
            </a:r>
            <a:r>
              <a:rPr lang="en-US" i="1" dirty="0"/>
              <a:t> </a:t>
            </a:r>
            <a:r>
              <a:rPr lang="en-US" dirty="0"/>
              <a:t>System and Services Acquisition</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742A77BC-AA35-40D8-9F53-88447EE110C2}"/>
              </a:ext>
            </a:extLst>
          </p:cNvPr>
          <p:cNvPicPr>
            <a:picLocks noChangeAspect="1"/>
          </p:cNvPicPr>
          <p:nvPr/>
        </p:nvPicPr>
        <p:blipFill>
          <a:blip r:embed="rId2"/>
          <a:stretch>
            <a:fillRect/>
          </a:stretch>
        </p:blipFill>
        <p:spPr>
          <a:xfrm>
            <a:off x="135270" y="1479339"/>
            <a:ext cx="11951807" cy="3822503"/>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76EEFAE-1DF3-4E6A-9D1C-8026C037AD23}"/>
                  </a:ext>
                </a:extLst>
              </p14:cNvPr>
              <p14:cNvContentPartPr/>
              <p14:nvPr/>
            </p14:nvContentPartPr>
            <p14:xfrm>
              <a:off x="3908930" y="2071354"/>
              <a:ext cx="1433880" cy="34200"/>
            </p14:xfrm>
          </p:contentPart>
        </mc:Choice>
        <mc:Fallback>
          <p:pic>
            <p:nvPicPr>
              <p:cNvPr id="4" name="Ink 3">
                <a:extLst>
                  <a:ext uri="{FF2B5EF4-FFF2-40B4-BE49-F238E27FC236}">
                    <a16:creationId xmlns:a16="http://schemas.microsoft.com/office/drawing/2014/main" id="{376EEFAE-1DF3-4E6A-9D1C-8026C037AD23}"/>
                  </a:ext>
                </a:extLst>
              </p:cNvPr>
              <p:cNvPicPr/>
              <p:nvPr/>
            </p:nvPicPr>
            <p:blipFill>
              <a:blip r:embed="rId4"/>
              <a:stretch>
                <a:fillRect/>
              </a:stretch>
            </p:blipFill>
            <p:spPr>
              <a:xfrm>
                <a:off x="3854930" y="1963714"/>
                <a:ext cx="15415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3904A71E-50B5-4E6B-8A06-4E75F940FACC}"/>
                  </a:ext>
                </a:extLst>
              </p14:cNvPr>
              <p14:cNvContentPartPr/>
              <p14:nvPr/>
            </p14:nvContentPartPr>
            <p14:xfrm>
              <a:off x="3195770" y="2229754"/>
              <a:ext cx="2316240" cy="69840"/>
            </p14:xfrm>
          </p:contentPart>
        </mc:Choice>
        <mc:Fallback>
          <p:pic>
            <p:nvPicPr>
              <p:cNvPr id="5" name="Ink 4">
                <a:extLst>
                  <a:ext uri="{FF2B5EF4-FFF2-40B4-BE49-F238E27FC236}">
                    <a16:creationId xmlns:a16="http://schemas.microsoft.com/office/drawing/2014/main" id="{3904A71E-50B5-4E6B-8A06-4E75F940FACC}"/>
                  </a:ext>
                </a:extLst>
              </p:cNvPr>
              <p:cNvPicPr/>
              <p:nvPr/>
            </p:nvPicPr>
            <p:blipFill>
              <a:blip r:embed="rId6"/>
              <a:stretch>
                <a:fillRect/>
              </a:stretch>
            </p:blipFill>
            <p:spPr>
              <a:xfrm>
                <a:off x="3141770" y="2122114"/>
                <a:ext cx="24238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2EBA5657-F5CB-43CC-893D-FA30708913BB}"/>
                  </a:ext>
                </a:extLst>
              </p14:cNvPr>
              <p14:cNvContentPartPr/>
              <p14:nvPr/>
            </p14:nvContentPartPr>
            <p14:xfrm>
              <a:off x="3220970" y="2357194"/>
              <a:ext cx="460800" cy="360"/>
            </p14:xfrm>
          </p:contentPart>
        </mc:Choice>
        <mc:Fallback>
          <p:pic>
            <p:nvPicPr>
              <p:cNvPr id="6" name="Ink 5">
                <a:extLst>
                  <a:ext uri="{FF2B5EF4-FFF2-40B4-BE49-F238E27FC236}">
                    <a16:creationId xmlns:a16="http://schemas.microsoft.com/office/drawing/2014/main" id="{2EBA5657-F5CB-43CC-893D-FA30708913BB}"/>
                  </a:ext>
                </a:extLst>
              </p:cNvPr>
              <p:cNvPicPr/>
              <p:nvPr/>
            </p:nvPicPr>
            <p:blipFill>
              <a:blip r:embed="rId8"/>
              <a:stretch>
                <a:fillRect/>
              </a:stretch>
            </p:blipFill>
            <p:spPr>
              <a:xfrm>
                <a:off x="3167330" y="2249194"/>
                <a:ext cx="568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4EED86C1-B32B-47C0-8373-60E083F6E6AD}"/>
                  </a:ext>
                </a:extLst>
              </p14:cNvPr>
              <p14:cNvContentPartPr/>
              <p14:nvPr/>
            </p14:nvContentPartPr>
            <p14:xfrm>
              <a:off x="3808490" y="3044794"/>
              <a:ext cx="1421280" cy="59040"/>
            </p14:xfrm>
          </p:contentPart>
        </mc:Choice>
        <mc:Fallback>
          <p:pic>
            <p:nvPicPr>
              <p:cNvPr id="7" name="Ink 6">
                <a:extLst>
                  <a:ext uri="{FF2B5EF4-FFF2-40B4-BE49-F238E27FC236}">
                    <a16:creationId xmlns:a16="http://schemas.microsoft.com/office/drawing/2014/main" id="{4EED86C1-B32B-47C0-8373-60E083F6E6AD}"/>
                  </a:ext>
                </a:extLst>
              </p:cNvPr>
              <p:cNvPicPr/>
              <p:nvPr/>
            </p:nvPicPr>
            <p:blipFill>
              <a:blip r:embed="rId10"/>
              <a:stretch>
                <a:fillRect/>
              </a:stretch>
            </p:blipFill>
            <p:spPr>
              <a:xfrm>
                <a:off x="3754490" y="2936794"/>
                <a:ext cx="15289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14DFC4EC-6B05-444E-84C4-19767029E76F}"/>
                  </a:ext>
                </a:extLst>
              </p14:cNvPr>
              <p14:cNvContentPartPr/>
              <p14:nvPr/>
            </p14:nvContentPartPr>
            <p14:xfrm>
              <a:off x="3220970" y="3245674"/>
              <a:ext cx="2172240" cy="52560"/>
            </p14:xfrm>
          </p:contentPart>
        </mc:Choice>
        <mc:Fallback>
          <p:pic>
            <p:nvPicPr>
              <p:cNvPr id="8" name="Ink 7">
                <a:extLst>
                  <a:ext uri="{FF2B5EF4-FFF2-40B4-BE49-F238E27FC236}">
                    <a16:creationId xmlns:a16="http://schemas.microsoft.com/office/drawing/2014/main" id="{14DFC4EC-6B05-444E-84C4-19767029E76F}"/>
                  </a:ext>
                </a:extLst>
              </p:cNvPr>
              <p:cNvPicPr/>
              <p:nvPr/>
            </p:nvPicPr>
            <p:blipFill>
              <a:blip r:embed="rId12"/>
              <a:stretch>
                <a:fillRect/>
              </a:stretch>
            </p:blipFill>
            <p:spPr>
              <a:xfrm>
                <a:off x="3167330" y="3137674"/>
                <a:ext cx="22798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2AB1BF9B-050C-4BCF-AC89-230B0D1D9242}"/>
                  </a:ext>
                </a:extLst>
              </p14:cNvPr>
              <p14:cNvContentPartPr/>
              <p14:nvPr/>
            </p14:nvContentPartPr>
            <p14:xfrm>
              <a:off x="3229250" y="3396514"/>
              <a:ext cx="2121840" cy="18000"/>
            </p14:xfrm>
          </p:contentPart>
        </mc:Choice>
        <mc:Fallback>
          <p:pic>
            <p:nvPicPr>
              <p:cNvPr id="9" name="Ink 8">
                <a:extLst>
                  <a:ext uri="{FF2B5EF4-FFF2-40B4-BE49-F238E27FC236}">
                    <a16:creationId xmlns:a16="http://schemas.microsoft.com/office/drawing/2014/main" id="{2AB1BF9B-050C-4BCF-AC89-230B0D1D9242}"/>
                  </a:ext>
                </a:extLst>
              </p:cNvPr>
              <p:cNvPicPr/>
              <p:nvPr/>
            </p:nvPicPr>
            <p:blipFill>
              <a:blip r:embed="rId14"/>
              <a:stretch>
                <a:fillRect/>
              </a:stretch>
            </p:blipFill>
            <p:spPr>
              <a:xfrm>
                <a:off x="3175610" y="3288874"/>
                <a:ext cx="2229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5C33F39B-1660-48D1-BAC6-E7B5EBFB75D7}"/>
                  </a:ext>
                </a:extLst>
              </p14:cNvPr>
              <p14:cNvContentPartPr/>
              <p14:nvPr/>
            </p14:nvContentPartPr>
            <p14:xfrm>
              <a:off x="3185690" y="3178714"/>
              <a:ext cx="2256120" cy="1032840"/>
            </p14:xfrm>
          </p:contentPart>
        </mc:Choice>
        <mc:Fallback>
          <p:pic>
            <p:nvPicPr>
              <p:cNvPr id="10" name="Ink 9">
                <a:extLst>
                  <a:ext uri="{FF2B5EF4-FFF2-40B4-BE49-F238E27FC236}">
                    <a16:creationId xmlns:a16="http://schemas.microsoft.com/office/drawing/2014/main" id="{5C33F39B-1660-48D1-BAC6-E7B5EBFB75D7}"/>
                  </a:ext>
                </a:extLst>
              </p:cNvPr>
              <p:cNvPicPr/>
              <p:nvPr/>
            </p:nvPicPr>
            <p:blipFill>
              <a:blip r:embed="rId16"/>
              <a:stretch>
                <a:fillRect/>
              </a:stretch>
            </p:blipFill>
            <p:spPr>
              <a:xfrm>
                <a:off x="3132050" y="3070714"/>
                <a:ext cx="2363760" cy="1248480"/>
              </a:xfrm>
              <a:prstGeom prst="rect">
                <a:avLst/>
              </a:prstGeom>
            </p:spPr>
          </p:pic>
        </mc:Fallback>
      </mc:AlternateContent>
    </p:spTree>
    <p:extLst>
      <p:ext uri="{BB962C8B-B14F-4D97-AF65-F5344CB8AC3E}">
        <p14:creationId xmlns:p14="http://schemas.microsoft.com/office/powerpoint/2010/main" val="256027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(SA)</a:t>
            </a:r>
            <a:r>
              <a:rPr lang="en-US" i="1" dirty="0"/>
              <a:t> </a:t>
            </a:r>
            <a:r>
              <a:rPr lang="en-US" dirty="0"/>
              <a:t>System and Services Acquisition</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DDAB90BD-8657-4C93-B64F-6AB90A100913}"/>
              </a:ext>
            </a:extLst>
          </p:cNvPr>
          <p:cNvPicPr>
            <a:picLocks noChangeAspect="1"/>
          </p:cNvPicPr>
          <p:nvPr/>
        </p:nvPicPr>
        <p:blipFill>
          <a:blip r:embed="rId2"/>
          <a:stretch>
            <a:fillRect/>
          </a:stretch>
        </p:blipFill>
        <p:spPr>
          <a:xfrm>
            <a:off x="267225" y="1239474"/>
            <a:ext cx="11692393" cy="521166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ECD6F75-FBDC-457E-8637-74320A7FF82C}"/>
                  </a:ext>
                </a:extLst>
              </p14:cNvPr>
              <p14:cNvContentPartPr/>
              <p14:nvPr/>
            </p14:nvContentPartPr>
            <p14:xfrm>
              <a:off x="3313490" y="1699474"/>
              <a:ext cx="323280" cy="20520"/>
            </p14:xfrm>
          </p:contentPart>
        </mc:Choice>
        <mc:Fallback>
          <p:pic>
            <p:nvPicPr>
              <p:cNvPr id="4" name="Ink 3">
                <a:extLst>
                  <a:ext uri="{FF2B5EF4-FFF2-40B4-BE49-F238E27FC236}">
                    <a16:creationId xmlns:a16="http://schemas.microsoft.com/office/drawing/2014/main" id="{5ECD6F75-FBDC-457E-8637-74320A7FF82C}"/>
                  </a:ext>
                </a:extLst>
              </p:cNvPr>
              <p:cNvPicPr/>
              <p:nvPr/>
            </p:nvPicPr>
            <p:blipFill>
              <a:blip r:embed="rId4"/>
              <a:stretch>
                <a:fillRect/>
              </a:stretch>
            </p:blipFill>
            <p:spPr>
              <a:xfrm>
                <a:off x="3259490" y="1591474"/>
                <a:ext cx="430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F2B955DC-7D0E-42C0-8FA4-C8740287F364}"/>
                  </a:ext>
                </a:extLst>
              </p14:cNvPr>
              <p14:cNvContentPartPr/>
              <p14:nvPr/>
            </p14:nvContentPartPr>
            <p14:xfrm>
              <a:off x="3296570" y="1870474"/>
              <a:ext cx="318240" cy="360"/>
            </p14:xfrm>
          </p:contentPart>
        </mc:Choice>
        <mc:Fallback>
          <p:pic>
            <p:nvPicPr>
              <p:cNvPr id="5" name="Ink 4">
                <a:extLst>
                  <a:ext uri="{FF2B5EF4-FFF2-40B4-BE49-F238E27FC236}">
                    <a16:creationId xmlns:a16="http://schemas.microsoft.com/office/drawing/2014/main" id="{F2B955DC-7D0E-42C0-8FA4-C8740287F364}"/>
                  </a:ext>
                </a:extLst>
              </p:cNvPr>
              <p:cNvPicPr/>
              <p:nvPr/>
            </p:nvPicPr>
            <p:blipFill>
              <a:blip r:embed="rId6"/>
              <a:stretch>
                <a:fillRect/>
              </a:stretch>
            </p:blipFill>
            <p:spPr>
              <a:xfrm>
                <a:off x="3242930" y="1762474"/>
                <a:ext cx="425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401428CC-1BD2-4E21-8DEB-BD248D83A579}"/>
                  </a:ext>
                </a:extLst>
              </p14:cNvPr>
              <p14:cNvContentPartPr/>
              <p14:nvPr/>
            </p14:nvContentPartPr>
            <p14:xfrm>
              <a:off x="4244450" y="2180434"/>
              <a:ext cx="712440" cy="17640"/>
            </p14:xfrm>
          </p:contentPart>
        </mc:Choice>
        <mc:Fallback>
          <p:pic>
            <p:nvPicPr>
              <p:cNvPr id="6" name="Ink 5">
                <a:extLst>
                  <a:ext uri="{FF2B5EF4-FFF2-40B4-BE49-F238E27FC236}">
                    <a16:creationId xmlns:a16="http://schemas.microsoft.com/office/drawing/2014/main" id="{401428CC-1BD2-4E21-8DEB-BD248D83A579}"/>
                  </a:ext>
                </a:extLst>
              </p:cNvPr>
              <p:cNvPicPr/>
              <p:nvPr/>
            </p:nvPicPr>
            <p:blipFill>
              <a:blip r:embed="rId8"/>
              <a:stretch>
                <a:fillRect/>
              </a:stretch>
            </p:blipFill>
            <p:spPr>
              <a:xfrm>
                <a:off x="4190810" y="2072794"/>
                <a:ext cx="820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FFDCD8AD-171A-483E-A45C-B77169B843A1}"/>
                  </a:ext>
                </a:extLst>
              </p14:cNvPr>
              <p14:cNvContentPartPr/>
              <p14:nvPr/>
            </p14:nvContentPartPr>
            <p14:xfrm>
              <a:off x="4336970" y="4428634"/>
              <a:ext cx="544680" cy="9000"/>
            </p14:xfrm>
          </p:contentPart>
        </mc:Choice>
        <mc:Fallback>
          <p:pic>
            <p:nvPicPr>
              <p:cNvPr id="7" name="Ink 6">
                <a:extLst>
                  <a:ext uri="{FF2B5EF4-FFF2-40B4-BE49-F238E27FC236}">
                    <a16:creationId xmlns:a16="http://schemas.microsoft.com/office/drawing/2014/main" id="{FFDCD8AD-171A-483E-A45C-B77169B843A1}"/>
                  </a:ext>
                </a:extLst>
              </p:cNvPr>
              <p:cNvPicPr/>
              <p:nvPr/>
            </p:nvPicPr>
            <p:blipFill>
              <a:blip r:embed="rId10"/>
              <a:stretch>
                <a:fillRect/>
              </a:stretch>
            </p:blipFill>
            <p:spPr>
              <a:xfrm>
                <a:off x="4282970" y="4320994"/>
                <a:ext cx="6523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6E0CF74C-6BE0-4119-9EAE-B8C43E941235}"/>
                  </a:ext>
                </a:extLst>
              </p14:cNvPr>
              <p14:cNvContentPartPr/>
              <p14:nvPr/>
            </p14:nvContentPartPr>
            <p14:xfrm>
              <a:off x="3313490" y="4630594"/>
              <a:ext cx="2158920" cy="44280"/>
            </p14:xfrm>
          </p:contentPart>
        </mc:Choice>
        <mc:Fallback>
          <p:pic>
            <p:nvPicPr>
              <p:cNvPr id="8" name="Ink 7">
                <a:extLst>
                  <a:ext uri="{FF2B5EF4-FFF2-40B4-BE49-F238E27FC236}">
                    <a16:creationId xmlns:a16="http://schemas.microsoft.com/office/drawing/2014/main" id="{6E0CF74C-6BE0-4119-9EAE-B8C43E941235}"/>
                  </a:ext>
                </a:extLst>
              </p:cNvPr>
              <p:cNvPicPr/>
              <p:nvPr/>
            </p:nvPicPr>
            <p:blipFill>
              <a:blip r:embed="rId12"/>
              <a:stretch>
                <a:fillRect/>
              </a:stretch>
            </p:blipFill>
            <p:spPr>
              <a:xfrm>
                <a:off x="3259490" y="4522594"/>
                <a:ext cx="22665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24F5832D-177D-4E1E-9A62-856C813B82F7}"/>
                  </a:ext>
                </a:extLst>
              </p14:cNvPr>
              <p14:cNvContentPartPr/>
              <p14:nvPr/>
            </p14:nvContentPartPr>
            <p14:xfrm>
              <a:off x="3304850" y="4764154"/>
              <a:ext cx="2205720" cy="34560"/>
            </p14:xfrm>
          </p:contentPart>
        </mc:Choice>
        <mc:Fallback>
          <p:pic>
            <p:nvPicPr>
              <p:cNvPr id="9" name="Ink 8">
                <a:extLst>
                  <a:ext uri="{FF2B5EF4-FFF2-40B4-BE49-F238E27FC236}">
                    <a16:creationId xmlns:a16="http://schemas.microsoft.com/office/drawing/2014/main" id="{24F5832D-177D-4E1E-9A62-856C813B82F7}"/>
                  </a:ext>
                </a:extLst>
              </p:cNvPr>
              <p:cNvPicPr/>
              <p:nvPr/>
            </p:nvPicPr>
            <p:blipFill>
              <a:blip r:embed="rId14"/>
              <a:stretch>
                <a:fillRect/>
              </a:stretch>
            </p:blipFill>
            <p:spPr>
              <a:xfrm>
                <a:off x="3250850" y="4656514"/>
                <a:ext cx="2313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836E7E44-2B83-4EB2-A272-60156F086057}"/>
                  </a:ext>
                </a:extLst>
              </p14:cNvPr>
              <p14:cNvContentPartPr/>
              <p14:nvPr/>
            </p14:nvContentPartPr>
            <p14:xfrm>
              <a:off x="3296570" y="4890154"/>
              <a:ext cx="1407240" cy="34200"/>
            </p14:xfrm>
          </p:contentPart>
        </mc:Choice>
        <mc:Fallback>
          <p:pic>
            <p:nvPicPr>
              <p:cNvPr id="10" name="Ink 9">
                <a:extLst>
                  <a:ext uri="{FF2B5EF4-FFF2-40B4-BE49-F238E27FC236}">
                    <a16:creationId xmlns:a16="http://schemas.microsoft.com/office/drawing/2014/main" id="{836E7E44-2B83-4EB2-A272-60156F086057}"/>
                  </a:ext>
                </a:extLst>
              </p:cNvPr>
              <p:cNvPicPr/>
              <p:nvPr/>
            </p:nvPicPr>
            <p:blipFill>
              <a:blip r:embed="rId16"/>
              <a:stretch>
                <a:fillRect/>
              </a:stretch>
            </p:blipFill>
            <p:spPr>
              <a:xfrm>
                <a:off x="3242930" y="4782514"/>
                <a:ext cx="1514880" cy="249840"/>
              </a:xfrm>
              <a:prstGeom prst="rect">
                <a:avLst/>
              </a:prstGeom>
            </p:spPr>
          </p:pic>
        </mc:Fallback>
      </mc:AlternateContent>
    </p:spTree>
    <p:extLst>
      <p:ext uri="{BB962C8B-B14F-4D97-AF65-F5344CB8AC3E}">
        <p14:creationId xmlns:p14="http://schemas.microsoft.com/office/powerpoint/2010/main" val="3848816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t>Security Control Families…</a:t>
            </a:r>
            <a:r>
              <a:rPr lang="en-US" dirty="0" err="1"/>
              <a:t>cont</a:t>
            </a:r>
            <a:br>
              <a:rPr lang="en-US" dirty="0"/>
            </a:br>
            <a:r>
              <a:rPr lang="en-US" dirty="0"/>
              <a:t>(SA)</a:t>
            </a:r>
            <a:r>
              <a:rPr lang="en-US" i="1" dirty="0"/>
              <a:t> </a:t>
            </a:r>
            <a:r>
              <a:rPr lang="en-US" dirty="0"/>
              <a:t>System and Services Acquisition</a:t>
            </a:r>
            <a:endParaRPr lang="en-US" dirty="0">
              <a:solidFill>
                <a:schemeClr val="bg1"/>
              </a:solidFill>
            </a:endParaRP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272C0C6B-5CB5-4045-B390-DA999BCAE0FA}"/>
              </a:ext>
            </a:extLst>
          </p:cNvPr>
          <p:cNvPicPr>
            <a:picLocks noChangeAspect="1"/>
          </p:cNvPicPr>
          <p:nvPr/>
        </p:nvPicPr>
        <p:blipFill>
          <a:blip r:embed="rId2"/>
          <a:stretch>
            <a:fillRect/>
          </a:stretch>
        </p:blipFill>
        <p:spPr>
          <a:xfrm>
            <a:off x="237215" y="1423739"/>
            <a:ext cx="11131907" cy="4473721"/>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0E56279-12E9-416E-963D-A5D2AC0290AB}"/>
                  </a:ext>
                </a:extLst>
              </p14:cNvPr>
              <p14:cNvContentPartPr/>
              <p14:nvPr/>
            </p14:nvContentPartPr>
            <p14:xfrm>
              <a:off x="4026650" y="1525234"/>
              <a:ext cx="1177560" cy="52560"/>
            </p14:xfrm>
          </p:contentPart>
        </mc:Choice>
        <mc:Fallback>
          <p:pic>
            <p:nvPicPr>
              <p:cNvPr id="4" name="Ink 3">
                <a:extLst>
                  <a:ext uri="{FF2B5EF4-FFF2-40B4-BE49-F238E27FC236}">
                    <a16:creationId xmlns:a16="http://schemas.microsoft.com/office/drawing/2014/main" id="{50E56279-12E9-416E-963D-A5D2AC0290AB}"/>
                  </a:ext>
                </a:extLst>
              </p:cNvPr>
              <p:cNvPicPr/>
              <p:nvPr/>
            </p:nvPicPr>
            <p:blipFill>
              <a:blip r:embed="rId4"/>
              <a:stretch>
                <a:fillRect/>
              </a:stretch>
            </p:blipFill>
            <p:spPr>
              <a:xfrm>
                <a:off x="3972650" y="1417594"/>
                <a:ext cx="12852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C115CAF4-156A-423D-A109-663BAA4E8E9F}"/>
                  </a:ext>
                </a:extLst>
              </p14:cNvPr>
              <p14:cNvContentPartPr/>
              <p14:nvPr/>
            </p14:nvContentPartPr>
            <p14:xfrm>
              <a:off x="3103610" y="1709914"/>
              <a:ext cx="2004840" cy="36720"/>
            </p14:xfrm>
          </p:contentPart>
        </mc:Choice>
        <mc:Fallback>
          <p:pic>
            <p:nvPicPr>
              <p:cNvPr id="5" name="Ink 4">
                <a:extLst>
                  <a:ext uri="{FF2B5EF4-FFF2-40B4-BE49-F238E27FC236}">
                    <a16:creationId xmlns:a16="http://schemas.microsoft.com/office/drawing/2014/main" id="{C115CAF4-156A-423D-A109-663BAA4E8E9F}"/>
                  </a:ext>
                </a:extLst>
              </p:cNvPr>
              <p:cNvPicPr/>
              <p:nvPr/>
            </p:nvPicPr>
            <p:blipFill>
              <a:blip r:embed="rId6"/>
              <a:stretch>
                <a:fillRect/>
              </a:stretch>
            </p:blipFill>
            <p:spPr>
              <a:xfrm>
                <a:off x="3049610" y="1601914"/>
                <a:ext cx="21124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279E0B0-0403-4F47-B542-4113AD894411}"/>
                  </a:ext>
                </a:extLst>
              </p14:cNvPr>
              <p14:cNvContentPartPr/>
              <p14:nvPr/>
            </p14:nvContentPartPr>
            <p14:xfrm>
              <a:off x="10125050" y="1549354"/>
              <a:ext cx="1157040" cy="19080"/>
            </p14:xfrm>
          </p:contentPart>
        </mc:Choice>
        <mc:Fallback>
          <p:pic>
            <p:nvPicPr>
              <p:cNvPr id="6" name="Ink 5">
                <a:extLst>
                  <a:ext uri="{FF2B5EF4-FFF2-40B4-BE49-F238E27FC236}">
                    <a16:creationId xmlns:a16="http://schemas.microsoft.com/office/drawing/2014/main" id="{0279E0B0-0403-4F47-B542-4113AD894411}"/>
                  </a:ext>
                </a:extLst>
              </p:cNvPr>
              <p:cNvPicPr/>
              <p:nvPr/>
            </p:nvPicPr>
            <p:blipFill>
              <a:blip r:embed="rId8"/>
              <a:stretch>
                <a:fillRect/>
              </a:stretch>
            </p:blipFill>
            <p:spPr>
              <a:xfrm>
                <a:off x="10071410" y="1441714"/>
                <a:ext cx="12646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32616BD7-92B0-4096-AA5C-CA963E6C1212}"/>
                  </a:ext>
                </a:extLst>
              </p14:cNvPr>
              <p14:cNvContentPartPr/>
              <p14:nvPr/>
            </p14:nvContentPartPr>
            <p14:xfrm>
              <a:off x="9076730" y="1685794"/>
              <a:ext cx="1919520" cy="51120"/>
            </p14:xfrm>
          </p:contentPart>
        </mc:Choice>
        <mc:Fallback>
          <p:pic>
            <p:nvPicPr>
              <p:cNvPr id="7" name="Ink 6">
                <a:extLst>
                  <a:ext uri="{FF2B5EF4-FFF2-40B4-BE49-F238E27FC236}">
                    <a16:creationId xmlns:a16="http://schemas.microsoft.com/office/drawing/2014/main" id="{32616BD7-92B0-4096-AA5C-CA963E6C1212}"/>
                  </a:ext>
                </a:extLst>
              </p:cNvPr>
              <p:cNvPicPr/>
              <p:nvPr/>
            </p:nvPicPr>
            <p:blipFill>
              <a:blip r:embed="rId10"/>
              <a:stretch>
                <a:fillRect/>
              </a:stretch>
            </p:blipFill>
            <p:spPr>
              <a:xfrm>
                <a:off x="9022730" y="1577794"/>
                <a:ext cx="20271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BB400D25-1FD2-490A-BDBB-F0733C8300AC}"/>
                  </a:ext>
                </a:extLst>
              </p14:cNvPr>
              <p14:cNvContentPartPr/>
              <p14:nvPr/>
            </p14:nvContentPartPr>
            <p14:xfrm>
              <a:off x="9085010" y="1832674"/>
              <a:ext cx="1695960" cy="80640"/>
            </p14:xfrm>
          </p:contentPart>
        </mc:Choice>
        <mc:Fallback>
          <p:pic>
            <p:nvPicPr>
              <p:cNvPr id="8" name="Ink 7">
                <a:extLst>
                  <a:ext uri="{FF2B5EF4-FFF2-40B4-BE49-F238E27FC236}">
                    <a16:creationId xmlns:a16="http://schemas.microsoft.com/office/drawing/2014/main" id="{BB400D25-1FD2-490A-BDBB-F0733C8300AC}"/>
                  </a:ext>
                </a:extLst>
              </p:cNvPr>
              <p:cNvPicPr/>
              <p:nvPr/>
            </p:nvPicPr>
            <p:blipFill>
              <a:blip r:embed="rId12"/>
              <a:stretch>
                <a:fillRect/>
              </a:stretch>
            </p:blipFill>
            <p:spPr>
              <a:xfrm>
                <a:off x="9031010" y="1724674"/>
                <a:ext cx="1803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72C85C6D-DE5F-4042-9B76-02E3420D6566}"/>
                  </a:ext>
                </a:extLst>
              </p14:cNvPr>
              <p14:cNvContentPartPr/>
              <p14:nvPr/>
            </p14:nvContentPartPr>
            <p14:xfrm>
              <a:off x="9109850" y="1985674"/>
              <a:ext cx="1959840" cy="62280"/>
            </p14:xfrm>
          </p:contentPart>
        </mc:Choice>
        <mc:Fallback>
          <p:pic>
            <p:nvPicPr>
              <p:cNvPr id="9" name="Ink 8">
                <a:extLst>
                  <a:ext uri="{FF2B5EF4-FFF2-40B4-BE49-F238E27FC236}">
                    <a16:creationId xmlns:a16="http://schemas.microsoft.com/office/drawing/2014/main" id="{72C85C6D-DE5F-4042-9B76-02E3420D6566}"/>
                  </a:ext>
                </a:extLst>
              </p:cNvPr>
              <p:cNvPicPr/>
              <p:nvPr/>
            </p:nvPicPr>
            <p:blipFill>
              <a:blip r:embed="rId14"/>
              <a:stretch>
                <a:fillRect/>
              </a:stretch>
            </p:blipFill>
            <p:spPr>
              <a:xfrm>
                <a:off x="9056210" y="1877674"/>
                <a:ext cx="20674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EC8153A6-8DA6-4B30-B5A0-BC10312648C2}"/>
                  </a:ext>
                </a:extLst>
              </p14:cNvPr>
              <p14:cNvContentPartPr/>
              <p14:nvPr/>
            </p14:nvContentPartPr>
            <p14:xfrm>
              <a:off x="9085010" y="2155234"/>
              <a:ext cx="2113560" cy="18360"/>
            </p14:xfrm>
          </p:contentPart>
        </mc:Choice>
        <mc:Fallback>
          <p:pic>
            <p:nvPicPr>
              <p:cNvPr id="10" name="Ink 9">
                <a:extLst>
                  <a:ext uri="{FF2B5EF4-FFF2-40B4-BE49-F238E27FC236}">
                    <a16:creationId xmlns:a16="http://schemas.microsoft.com/office/drawing/2014/main" id="{EC8153A6-8DA6-4B30-B5A0-BC10312648C2}"/>
                  </a:ext>
                </a:extLst>
              </p:cNvPr>
              <p:cNvPicPr/>
              <p:nvPr/>
            </p:nvPicPr>
            <p:blipFill>
              <a:blip r:embed="rId16"/>
              <a:stretch>
                <a:fillRect/>
              </a:stretch>
            </p:blipFill>
            <p:spPr>
              <a:xfrm>
                <a:off x="9031010" y="2047594"/>
                <a:ext cx="2221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774DC420-5848-4221-A1C2-5D2FE3AF3136}"/>
                  </a:ext>
                </a:extLst>
              </p14:cNvPr>
              <p14:cNvContentPartPr/>
              <p14:nvPr/>
            </p14:nvContentPartPr>
            <p14:xfrm>
              <a:off x="9049010" y="2304274"/>
              <a:ext cx="2004840" cy="330840"/>
            </p14:xfrm>
          </p:contentPart>
        </mc:Choice>
        <mc:Fallback>
          <p:pic>
            <p:nvPicPr>
              <p:cNvPr id="11" name="Ink 10">
                <a:extLst>
                  <a:ext uri="{FF2B5EF4-FFF2-40B4-BE49-F238E27FC236}">
                    <a16:creationId xmlns:a16="http://schemas.microsoft.com/office/drawing/2014/main" id="{774DC420-5848-4221-A1C2-5D2FE3AF3136}"/>
                  </a:ext>
                </a:extLst>
              </p:cNvPr>
              <p:cNvPicPr/>
              <p:nvPr/>
            </p:nvPicPr>
            <p:blipFill>
              <a:blip r:embed="rId18"/>
              <a:stretch>
                <a:fillRect/>
              </a:stretch>
            </p:blipFill>
            <p:spPr>
              <a:xfrm>
                <a:off x="8995370" y="2196634"/>
                <a:ext cx="211248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25662320-EF76-4B44-A333-D7EFE1E91D25}"/>
                  </a:ext>
                </a:extLst>
              </p14:cNvPr>
              <p14:cNvContentPartPr/>
              <p14:nvPr/>
            </p14:nvContentPartPr>
            <p14:xfrm>
              <a:off x="9085010" y="2742394"/>
              <a:ext cx="1125360" cy="59400"/>
            </p14:xfrm>
          </p:contentPart>
        </mc:Choice>
        <mc:Fallback>
          <p:pic>
            <p:nvPicPr>
              <p:cNvPr id="12" name="Ink 11">
                <a:extLst>
                  <a:ext uri="{FF2B5EF4-FFF2-40B4-BE49-F238E27FC236}">
                    <a16:creationId xmlns:a16="http://schemas.microsoft.com/office/drawing/2014/main" id="{25662320-EF76-4B44-A333-D7EFE1E91D25}"/>
                  </a:ext>
                </a:extLst>
              </p:cNvPr>
              <p:cNvPicPr/>
              <p:nvPr/>
            </p:nvPicPr>
            <p:blipFill>
              <a:blip r:embed="rId20"/>
              <a:stretch>
                <a:fillRect/>
              </a:stretch>
            </p:blipFill>
            <p:spPr>
              <a:xfrm>
                <a:off x="9031010" y="2634754"/>
                <a:ext cx="1233000" cy="275040"/>
              </a:xfrm>
              <a:prstGeom prst="rect">
                <a:avLst/>
              </a:prstGeom>
            </p:spPr>
          </p:pic>
        </mc:Fallback>
      </mc:AlternateContent>
    </p:spTree>
    <p:extLst>
      <p:ext uri="{BB962C8B-B14F-4D97-AF65-F5344CB8AC3E}">
        <p14:creationId xmlns:p14="http://schemas.microsoft.com/office/powerpoint/2010/main" val="15446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6F7F-FE98-430E-A03B-1942914080A3}"/>
              </a:ext>
            </a:extLst>
          </p:cNvPr>
          <p:cNvSpPr>
            <a:spLocks noGrp="1"/>
          </p:cNvSpPr>
          <p:nvPr>
            <p:ph type="title"/>
          </p:nvPr>
        </p:nvSpPr>
        <p:spPr/>
        <p:txBody>
          <a:bodyPr/>
          <a:lstStyle/>
          <a:p>
            <a:r>
              <a:rPr lang="en-US" dirty="0"/>
              <a:t>The Six RMF Steps</a:t>
            </a:r>
          </a:p>
        </p:txBody>
      </p:sp>
      <p:sp>
        <p:nvSpPr>
          <p:cNvPr id="25" name="Text Placeholder 24">
            <a:extLst>
              <a:ext uri="{FF2B5EF4-FFF2-40B4-BE49-F238E27FC236}">
                <a16:creationId xmlns:a16="http://schemas.microsoft.com/office/drawing/2014/main" id="{C6B543D6-5F7C-47DC-B91B-C4FDBAF7053B}"/>
              </a:ext>
            </a:extLst>
          </p:cNvPr>
          <p:cNvSpPr>
            <a:spLocks noGrp="1"/>
          </p:cNvSpPr>
          <p:nvPr>
            <p:ph type="body" sz="half" idx="2"/>
          </p:nvPr>
        </p:nvSpPr>
        <p:spPr/>
        <p:txBody>
          <a:bodyPr/>
          <a:lstStyle/>
          <a:p>
            <a:r>
              <a:rPr lang="en-US" dirty="0"/>
              <a:t>(from DAAPM v1.3)</a:t>
            </a:r>
          </a:p>
        </p:txBody>
      </p:sp>
      <p:pic>
        <p:nvPicPr>
          <p:cNvPr id="29" name="Content Placeholder 28">
            <a:extLst>
              <a:ext uri="{FF2B5EF4-FFF2-40B4-BE49-F238E27FC236}">
                <a16:creationId xmlns:a16="http://schemas.microsoft.com/office/drawing/2014/main" id="{370D0048-3FC6-4C63-AF33-02894FC9E70A}"/>
              </a:ext>
            </a:extLst>
          </p:cNvPr>
          <p:cNvPicPr>
            <a:picLocks noGrp="1" noChangeAspect="1"/>
          </p:cNvPicPr>
          <p:nvPr>
            <p:ph idx="1"/>
          </p:nvPr>
        </p:nvPicPr>
        <p:blipFill>
          <a:blip r:embed="rId2"/>
          <a:stretch>
            <a:fillRect/>
          </a:stretch>
        </p:blipFill>
        <p:spPr>
          <a:xfrm>
            <a:off x="4502530" y="960120"/>
            <a:ext cx="7676207" cy="4800600"/>
          </a:xfrm>
          <a:prstGeom prst="rect">
            <a:avLst/>
          </a:prstGeom>
        </p:spPr>
      </p:pic>
      <p:sp>
        <p:nvSpPr>
          <p:cNvPr id="30" name="Footer Placeholder 29">
            <a:extLst>
              <a:ext uri="{FF2B5EF4-FFF2-40B4-BE49-F238E27FC236}">
                <a16:creationId xmlns:a16="http://schemas.microsoft.com/office/drawing/2014/main" id="{D75DCA66-96DA-483F-8B6F-B44CBFC832DC}"/>
              </a:ext>
            </a:extLst>
          </p:cNvPr>
          <p:cNvSpPr>
            <a:spLocks noGrp="1"/>
          </p:cNvSpPr>
          <p:nvPr>
            <p:ph type="ftr" sz="quarter" idx="11"/>
          </p:nvPr>
        </p:nvSpPr>
        <p:spPr/>
        <p:txBody>
          <a:bodyPr/>
          <a:lstStyle/>
          <a:p>
            <a:r>
              <a:rPr lang="en-US"/>
              <a:t>FISWG 1-16-2019</a:t>
            </a:r>
            <a:endParaRPr lang="en-US" dirty="0"/>
          </a:p>
        </p:txBody>
      </p:sp>
    </p:spTree>
    <p:extLst>
      <p:ext uri="{BB962C8B-B14F-4D97-AF65-F5344CB8AC3E}">
        <p14:creationId xmlns:p14="http://schemas.microsoft.com/office/powerpoint/2010/main" val="173627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BFEACD-5B37-4C82-9E1D-193827E4AA42}"/>
              </a:ext>
            </a:extLst>
          </p:cNvPr>
          <p:cNvPicPr>
            <a:picLocks noChangeAspect="1"/>
          </p:cNvPicPr>
          <p:nvPr/>
        </p:nvPicPr>
        <p:blipFill>
          <a:blip r:embed="rId2">
            <a:alphaModFix amt="30000"/>
          </a:blip>
          <a:stretch>
            <a:fillRect/>
          </a:stretch>
        </p:blipFill>
        <p:spPr>
          <a:xfrm>
            <a:off x="6613867" y="1615100"/>
            <a:ext cx="3267266" cy="3433912"/>
          </a:xfrm>
          <a:prstGeom prst="rect">
            <a:avLst/>
          </a:prstGeom>
        </p:spPr>
      </p:pic>
      <p:sp>
        <p:nvSpPr>
          <p:cNvPr id="2" name="Title 1">
            <a:extLst>
              <a:ext uri="{FF2B5EF4-FFF2-40B4-BE49-F238E27FC236}">
                <a16:creationId xmlns:a16="http://schemas.microsoft.com/office/drawing/2014/main" id="{A550E398-4213-49E3-8C1D-8FFEA36EE3B7}"/>
              </a:ext>
            </a:extLst>
          </p:cNvPr>
          <p:cNvSpPr>
            <a:spLocks noGrp="1"/>
          </p:cNvSpPr>
          <p:nvPr>
            <p:ph type="title"/>
          </p:nvPr>
        </p:nvSpPr>
        <p:spPr>
          <a:xfrm>
            <a:off x="866597" y="2817351"/>
            <a:ext cx="3501197" cy="1223298"/>
          </a:xfrm>
        </p:spPr>
        <p:txBody>
          <a:bodyPr/>
          <a:lstStyle/>
          <a:p>
            <a:r>
              <a:rPr lang="en-US" dirty="0"/>
              <a:t>DSS Assessment and Authorization Process Manual (DAAPM) v1.3</a:t>
            </a:r>
          </a:p>
        </p:txBody>
      </p:sp>
      <p:sp>
        <p:nvSpPr>
          <p:cNvPr id="3" name="Content Placeholder 2">
            <a:extLst>
              <a:ext uri="{FF2B5EF4-FFF2-40B4-BE49-F238E27FC236}">
                <a16:creationId xmlns:a16="http://schemas.microsoft.com/office/drawing/2014/main" id="{EB517466-6E81-4798-9660-A1921AF85DC1}"/>
              </a:ext>
            </a:extLst>
          </p:cNvPr>
          <p:cNvSpPr>
            <a:spLocks noGrp="1"/>
          </p:cNvSpPr>
          <p:nvPr>
            <p:ph idx="1"/>
          </p:nvPr>
        </p:nvSpPr>
        <p:spPr>
          <a:xfrm>
            <a:off x="5286253" y="712947"/>
            <a:ext cx="6275035" cy="5731920"/>
          </a:xfrm>
        </p:spPr>
        <p:txBody>
          <a:bodyPr/>
          <a:lstStyle/>
          <a:p>
            <a:r>
              <a:rPr lang="en-US" sz="2000" dirty="0"/>
              <a:t>Outlines DSS RMF processes and procedures</a:t>
            </a:r>
          </a:p>
          <a:p>
            <a:r>
              <a:rPr lang="en-US" sz="2000" dirty="0"/>
              <a:t>Defines RMF roles and responsibilities </a:t>
            </a:r>
          </a:p>
          <a:p>
            <a:r>
              <a:rPr lang="en-US" sz="2000" dirty="0"/>
              <a:t>Identifies minimum training requirements for ISSM/ISSO</a:t>
            </a:r>
          </a:p>
          <a:p>
            <a:r>
              <a:rPr lang="en-US" sz="2000" dirty="0"/>
              <a:t>Provides configuration management guidance</a:t>
            </a:r>
          </a:p>
          <a:p>
            <a:r>
              <a:rPr lang="en-US" sz="2000" dirty="0"/>
              <a:t>Establishes the significance of Continuous Monitoring (CONMON) in DAAPM RMF Step 2/Task 4 where it states, in part:</a:t>
            </a:r>
          </a:p>
          <a:p>
            <a:pPr marL="457200" lvl="1" indent="0">
              <a:buNone/>
            </a:pPr>
            <a:r>
              <a:rPr lang="en-US" dirty="0"/>
              <a:t>“Ongoing monitoring of the security controls is a critical part of risk management. Effective monitoring includes, but is not limited to, configuration management and control, security impact analyses on proposed changes, assessment of selected security controls, and security status reporting. “</a:t>
            </a:r>
          </a:p>
          <a:p>
            <a:pPr lvl="1"/>
            <a:endParaRPr lang="en-US" dirty="0"/>
          </a:p>
          <a:p>
            <a:endParaRPr lang="en-US" dirty="0"/>
          </a:p>
        </p:txBody>
      </p:sp>
      <p:sp>
        <p:nvSpPr>
          <p:cNvPr id="6" name="Footer Placeholder 5">
            <a:extLst>
              <a:ext uri="{FF2B5EF4-FFF2-40B4-BE49-F238E27FC236}">
                <a16:creationId xmlns:a16="http://schemas.microsoft.com/office/drawing/2014/main" id="{648A499F-4ED7-45CF-A92A-B7B335393E82}"/>
              </a:ext>
            </a:extLst>
          </p:cNvPr>
          <p:cNvSpPr>
            <a:spLocks noGrp="1"/>
          </p:cNvSpPr>
          <p:nvPr>
            <p:ph type="ftr" sz="quarter" idx="11"/>
          </p:nvPr>
        </p:nvSpPr>
        <p:spPr/>
        <p:txBody>
          <a:bodyPr/>
          <a:lstStyle/>
          <a:p>
            <a:r>
              <a:rPr lang="en-US"/>
              <a:t>FISWG 1-16-2019</a:t>
            </a:r>
            <a:endParaRPr lang="en-US" dirty="0"/>
          </a:p>
        </p:txBody>
      </p:sp>
    </p:spTree>
    <p:extLst>
      <p:ext uri="{BB962C8B-B14F-4D97-AF65-F5344CB8AC3E}">
        <p14:creationId xmlns:p14="http://schemas.microsoft.com/office/powerpoint/2010/main" val="280794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FFC30F-EC21-431B-9C64-08B183A03592}"/>
              </a:ext>
            </a:extLst>
          </p:cNvPr>
          <p:cNvPicPr>
            <a:picLocks noChangeAspect="1"/>
          </p:cNvPicPr>
          <p:nvPr/>
        </p:nvPicPr>
        <p:blipFill>
          <a:blip r:embed="rId2">
            <a:alphaModFix amt="10000"/>
          </a:blip>
          <a:stretch>
            <a:fillRect/>
          </a:stretch>
        </p:blipFill>
        <p:spPr>
          <a:xfrm>
            <a:off x="5109983" y="1275987"/>
            <a:ext cx="6175080" cy="4738151"/>
          </a:xfrm>
          <a:prstGeom prst="rect">
            <a:avLst/>
          </a:prstGeom>
        </p:spPr>
      </p:pic>
      <p:sp>
        <p:nvSpPr>
          <p:cNvPr id="2" name="Title 1">
            <a:extLst>
              <a:ext uri="{FF2B5EF4-FFF2-40B4-BE49-F238E27FC236}">
                <a16:creationId xmlns:a16="http://schemas.microsoft.com/office/drawing/2014/main" id="{CC91EF72-2738-4D93-BB9B-0612A75E0AAB}"/>
              </a:ext>
            </a:extLst>
          </p:cNvPr>
          <p:cNvSpPr>
            <a:spLocks noGrp="1"/>
          </p:cNvSpPr>
          <p:nvPr>
            <p:ph type="title"/>
          </p:nvPr>
        </p:nvSpPr>
        <p:spPr/>
        <p:txBody>
          <a:bodyPr/>
          <a:lstStyle/>
          <a:p>
            <a:r>
              <a:rPr lang="en-US" dirty="0"/>
              <a:t>The DSS SSP Overlay  </a:t>
            </a:r>
            <a:r>
              <a:rPr lang="en-US" sz="2000" dirty="0"/>
              <a:t>System Security Plan (SSP) Excel Version 1.2</a:t>
            </a:r>
          </a:p>
        </p:txBody>
      </p:sp>
      <p:sp>
        <p:nvSpPr>
          <p:cNvPr id="4" name="Text Placeholder 3">
            <a:extLst>
              <a:ext uri="{FF2B5EF4-FFF2-40B4-BE49-F238E27FC236}">
                <a16:creationId xmlns:a16="http://schemas.microsoft.com/office/drawing/2014/main" id="{9E0FA27B-572B-4CDF-BBE5-3045358B8DDB}"/>
              </a:ext>
            </a:extLst>
          </p:cNvPr>
          <p:cNvSpPr>
            <a:spLocks noGrp="1"/>
          </p:cNvSpPr>
          <p:nvPr>
            <p:ph type="body" sz="half" idx="2"/>
          </p:nvPr>
        </p:nvSpPr>
        <p:spPr/>
        <p:txBody>
          <a:bodyPr/>
          <a:lstStyle/>
          <a:p>
            <a:r>
              <a:rPr lang="en-US" dirty="0"/>
              <a:t>Based on Moderate/Low/Low</a:t>
            </a:r>
          </a:p>
          <a:p>
            <a:r>
              <a:rPr lang="en-US" dirty="0"/>
              <a:t>(MLL)</a:t>
            </a:r>
          </a:p>
        </p:txBody>
      </p:sp>
      <p:sp>
        <p:nvSpPr>
          <p:cNvPr id="7" name="Content Placeholder 6">
            <a:extLst>
              <a:ext uri="{FF2B5EF4-FFF2-40B4-BE49-F238E27FC236}">
                <a16:creationId xmlns:a16="http://schemas.microsoft.com/office/drawing/2014/main" id="{507B301B-D220-4E9B-9957-06AC5D59928C}"/>
              </a:ext>
            </a:extLst>
          </p:cNvPr>
          <p:cNvSpPr>
            <a:spLocks noGrp="1"/>
          </p:cNvSpPr>
          <p:nvPr>
            <p:ph idx="1"/>
          </p:nvPr>
        </p:nvSpPr>
        <p:spPr>
          <a:xfrm>
            <a:off x="5028334" y="1020092"/>
            <a:ext cx="6275035" cy="5249940"/>
          </a:xfrm>
        </p:spPr>
        <p:txBody>
          <a:bodyPr>
            <a:normAutofit/>
          </a:bodyPr>
          <a:lstStyle/>
          <a:p>
            <a:r>
              <a:rPr lang="en-US" sz="2000" dirty="0"/>
              <a:t>Provides a simple six-tab MS Excel workbook format for completing an SSP</a:t>
            </a:r>
          </a:p>
          <a:p>
            <a:r>
              <a:rPr lang="en-US" sz="2000" dirty="0"/>
              <a:t>The overlay provides pre-selected security controls for SUSA/MUSA/Isolated Networks based on DSS Moderate/Low/Low control selection</a:t>
            </a:r>
          </a:p>
          <a:p>
            <a:r>
              <a:rPr lang="en-US" sz="2000" dirty="0"/>
              <a:t>Certain controls not selected for a system type are “tailored out” by default and will have a “ – “ under the applicable system type</a:t>
            </a:r>
          </a:p>
          <a:p>
            <a:r>
              <a:rPr lang="en-US" sz="2000" dirty="0"/>
              <a:t>Tab 5 on the Excel version of the SSP overlay is used to define a </a:t>
            </a:r>
            <a:r>
              <a:rPr lang="en-US" sz="2000" dirty="0">
                <a:solidFill>
                  <a:schemeClr val="accent1">
                    <a:lumMod val="50000"/>
                  </a:schemeClr>
                </a:solidFill>
              </a:rPr>
              <a:t>CONMON strategy </a:t>
            </a:r>
            <a:r>
              <a:rPr lang="en-US" sz="2000" dirty="0"/>
              <a:t>for each assigned control</a:t>
            </a:r>
          </a:p>
        </p:txBody>
      </p:sp>
      <p:sp>
        <p:nvSpPr>
          <p:cNvPr id="9" name="Footer Placeholder 8">
            <a:extLst>
              <a:ext uri="{FF2B5EF4-FFF2-40B4-BE49-F238E27FC236}">
                <a16:creationId xmlns:a16="http://schemas.microsoft.com/office/drawing/2014/main" id="{036A27D1-6B73-47AC-930B-2D0C6C48FADC}"/>
              </a:ext>
            </a:extLst>
          </p:cNvPr>
          <p:cNvSpPr>
            <a:spLocks noGrp="1"/>
          </p:cNvSpPr>
          <p:nvPr>
            <p:ph type="ftr" sz="quarter" idx="11"/>
          </p:nvPr>
        </p:nvSpPr>
        <p:spPr/>
        <p:txBody>
          <a:bodyPr/>
          <a:lstStyle/>
          <a:p>
            <a:r>
              <a:rPr lang="en-US"/>
              <a:t>FISWG 1-16-2019</a:t>
            </a:r>
            <a:endParaRPr lang="en-US" dirty="0"/>
          </a:p>
        </p:txBody>
      </p:sp>
    </p:spTree>
    <p:extLst>
      <p:ext uri="{BB962C8B-B14F-4D97-AF65-F5344CB8AC3E}">
        <p14:creationId xmlns:p14="http://schemas.microsoft.com/office/powerpoint/2010/main" val="222354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1B6931-3C13-450C-838E-2332736AC295}"/>
              </a:ext>
            </a:extLst>
          </p:cNvPr>
          <p:cNvPicPr>
            <a:picLocks noChangeAspect="1"/>
          </p:cNvPicPr>
          <p:nvPr/>
        </p:nvPicPr>
        <p:blipFill>
          <a:blip r:embed="rId2">
            <a:alphaModFix amt="10000"/>
          </a:blip>
          <a:stretch>
            <a:fillRect/>
          </a:stretch>
        </p:blipFill>
        <p:spPr>
          <a:xfrm>
            <a:off x="5021401" y="1238788"/>
            <a:ext cx="6676222" cy="3562562"/>
          </a:xfrm>
          <a:prstGeom prst="rect">
            <a:avLst/>
          </a:prstGeom>
        </p:spPr>
      </p:pic>
      <p:sp>
        <p:nvSpPr>
          <p:cNvPr id="2" name="Title 1">
            <a:extLst>
              <a:ext uri="{FF2B5EF4-FFF2-40B4-BE49-F238E27FC236}">
                <a16:creationId xmlns:a16="http://schemas.microsoft.com/office/drawing/2014/main" id="{48BE63F9-22CD-441B-8921-CFBBF385AF78}"/>
              </a:ext>
            </a:extLst>
          </p:cNvPr>
          <p:cNvSpPr>
            <a:spLocks noGrp="1"/>
          </p:cNvSpPr>
          <p:nvPr>
            <p:ph type="title"/>
          </p:nvPr>
        </p:nvSpPr>
        <p:spPr/>
        <p:txBody>
          <a:bodyPr/>
          <a:lstStyle/>
          <a:p>
            <a:r>
              <a:rPr lang="en-US" dirty="0"/>
              <a:t>DAAPM Appendix A</a:t>
            </a:r>
          </a:p>
        </p:txBody>
      </p:sp>
      <p:sp>
        <p:nvSpPr>
          <p:cNvPr id="3" name="Content Placeholder 2">
            <a:extLst>
              <a:ext uri="{FF2B5EF4-FFF2-40B4-BE49-F238E27FC236}">
                <a16:creationId xmlns:a16="http://schemas.microsoft.com/office/drawing/2014/main" id="{3491203B-4C60-4E83-BD4A-1FC6E0FF232E}"/>
              </a:ext>
            </a:extLst>
          </p:cNvPr>
          <p:cNvSpPr>
            <a:spLocks noGrp="1"/>
          </p:cNvSpPr>
          <p:nvPr>
            <p:ph idx="1"/>
          </p:nvPr>
        </p:nvSpPr>
        <p:spPr>
          <a:xfrm>
            <a:off x="5221994" y="804030"/>
            <a:ext cx="6275035" cy="5249940"/>
          </a:xfrm>
        </p:spPr>
        <p:txBody>
          <a:bodyPr>
            <a:normAutofit/>
          </a:bodyPr>
          <a:lstStyle/>
          <a:p>
            <a:r>
              <a:rPr lang="en-US" sz="2000" dirty="0"/>
              <a:t>Provides the DSS DAAPM selected security controls in a columnar format for easy reference</a:t>
            </a:r>
          </a:p>
          <a:p>
            <a:r>
              <a:rPr lang="en-US" sz="2000" dirty="0"/>
              <a:t>Shows the DSS recommended continuous monitoring frequency in the left column</a:t>
            </a:r>
          </a:p>
          <a:p>
            <a:r>
              <a:rPr lang="en-US" sz="2000" dirty="0"/>
              <a:t>Includes supplemental DSS-specific guidance for controls in the left column (for selected controls)</a:t>
            </a:r>
          </a:p>
        </p:txBody>
      </p:sp>
      <p:sp>
        <p:nvSpPr>
          <p:cNvPr id="4" name="Text Placeholder 3">
            <a:extLst>
              <a:ext uri="{FF2B5EF4-FFF2-40B4-BE49-F238E27FC236}">
                <a16:creationId xmlns:a16="http://schemas.microsoft.com/office/drawing/2014/main" id="{68378004-44BE-4277-AB45-9DD24E89E86F}"/>
              </a:ext>
            </a:extLst>
          </p:cNvPr>
          <p:cNvSpPr>
            <a:spLocks noGrp="1"/>
          </p:cNvSpPr>
          <p:nvPr>
            <p:ph type="body" sz="half" idx="2"/>
          </p:nvPr>
        </p:nvSpPr>
        <p:spPr/>
        <p:txBody>
          <a:bodyPr/>
          <a:lstStyle/>
          <a:p>
            <a:r>
              <a:rPr lang="en-US" dirty="0"/>
              <a:t>Security Controls v1.2</a:t>
            </a:r>
          </a:p>
        </p:txBody>
      </p:sp>
      <p:sp>
        <p:nvSpPr>
          <p:cNvPr id="6" name="Footer Placeholder 5">
            <a:extLst>
              <a:ext uri="{FF2B5EF4-FFF2-40B4-BE49-F238E27FC236}">
                <a16:creationId xmlns:a16="http://schemas.microsoft.com/office/drawing/2014/main" id="{0B1D5CC8-59A1-408E-A52B-9A3468EF2935}"/>
              </a:ext>
            </a:extLst>
          </p:cNvPr>
          <p:cNvSpPr>
            <a:spLocks noGrp="1"/>
          </p:cNvSpPr>
          <p:nvPr>
            <p:ph type="ftr" sz="quarter" idx="11"/>
          </p:nvPr>
        </p:nvSpPr>
        <p:spPr/>
        <p:txBody>
          <a:bodyPr/>
          <a:lstStyle/>
          <a:p>
            <a:r>
              <a:rPr lang="en-US"/>
              <a:t>FISWG 1-16-2019</a:t>
            </a:r>
            <a:endParaRPr lang="en-US" dirty="0"/>
          </a:p>
        </p:txBody>
      </p:sp>
    </p:spTree>
    <p:extLst>
      <p:ext uri="{BB962C8B-B14F-4D97-AF65-F5344CB8AC3E}">
        <p14:creationId xmlns:p14="http://schemas.microsoft.com/office/powerpoint/2010/main" val="19422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solidFill>
                  <a:schemeClr val="bg1"/>
                </a:solidFill>
              </a:rPr>
              <a:t>DAAPM Appendix A</a:t>
            </a:r>
            <a:br>
              <a:rPr lang="en-US" dirty="0">
                <a:solidFill>
                  <a:schemeClr val="bg1"/>
                </a:solidFill>
              </a:rPr>
            </a:br>
            <a:endParaRPr lang="en-US" dirty="0">
              <a:solidFill>
                <a:schemeClr val="bg1"/>
              </a:solidFill>
            </a:endParaRPr>
          </a:p>
        </p:txBody>
      </p:sp>
      <p:sp>
        <p:nvSpPr>
          <p:cNvPr id="10" name="TextBox 9">
            <a:extLst>
              <a:ext uri="{FF2B5EF4-FFF2-40B4-BE49-F238E27FC236}">
                <a16:creationId xmlns:a16="http://schemas.microsoft.com/office/drawing/2014/main" id="{66660CA5-39A0-48CD-8FC1-956D7ACAC1AC}"/>
              </a:ext>
            </a:extLst>
          </p:cNvPr>
          <p:cNvSpPr txBox="1"/>
          <p:nvPr/>
        </p:nvSpPr>
        <p:spPr>
          <a:xfrm>
            <a:off x="176269" y="1280921"/>
            <a:ext cx="4560983" cy="369332"/>
          </a:xfrm>
          <a:prstGeom prst="rect">
            <a:avLst/>
          </a:prstGeom>
          <a:noFill/>
        </p:spPr>
        <p:txBody>
          <a:bodyPr wrap="square" rtlCol="0">
            <a:spAutoFit/>
          </a:bodyPr>
          <a:lstStyle/>
          <a:p>
            <a:r>
              <a:rPr lang="en-US" dirty="0"/>
              <a:t>DAAPM Appendix A – Sample Control</a:t>
            </a: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pic>
        <p:nvPicPr>
          <p:cNvPr id="3" name="Picture 2">
            <a:extLst>
              <a:ext uri="{FF2B5EF4-FFF2-40B4-BE49-F238E27FC236}">
                <a16:creationId xmlns:a16="http://schemas.microsoft.com/office/drawing/2014/main" id="{749DB35C-0B88-44CF-A8B9-93C353986370}"/>
              </a:ext>
            </a:extLst>
          </p:cNvPr>
          <p:cNvPicPr>
            <a:picLocks noChangeAspect="1"/>
          </p:cNvPicPr>
          <p:nvPr/>
        </p:nvPicPr>
        <p:blipFill>
          <a:blip r:embed="rId2"/>
          <a:stretch>
            <a:fillRect/>
          </a:stretch>
        </p:blipFill>
        <p:spPr>
          <a:xfrm>
            <a:off x="0" y="2049103"/>
            <a:ext cx="12192000" cy="2759794"/>
          </a:xfrm>
          <a:prstGeom prst="rect">
            <a:avLst/>
          </a:prstGeom>
        </p:spPr>
      </p:pic>
      <p:sp>
        <p:nvSpPr>
          <p:cNvPr id="4" name="TextBox 3">
            <a:extLst>
              <a:ext uri="{FF2B5EF4-FFF2-40B4-BE49-F238E27FC236}">
                <a16:creationId xmlns:a16="http://schemas.microsoft.com/office/drawing/2014/main" id="{A6A4A0DD-7CC2-408C-80C5-FE9F6EA2B375}"/>
              </a:ext>
            </a:extLst>
          </p:cNvPr>
          <p:cNvSpPr txBox="1"/>
          <p:nvPr/>
        </p:nvSpPr>
        <p:spPr>
          <a:xfrm>
            <a:off x="77118" y="4775614"/>
            <a:ext cx="9496540" cy="369332"/>
          </a:xfrm>
          <a:prstGeom prst="rect">
            <a:avLst/>
          </a:prstGeom>
          <a:noFill/>
          <a:ln w="19050">
            <a:solidFill>
              <a:schemeClr val="accent1"/>
            </a:solidFill>
          </a:ln>
        </p:spPr>
        <p:txBody>
          <a:bodyPr wrap="square" rtlCol="0">
            <a:spAutoFit/>
          </a:bodyPr>
          <a:lstStyle/>
          <a:p>
            <a:pPr algn="ctr"/>
            <a:r>
              <a:rPr lang="en-US" dirty="0">
                <a:solidFill>
                  <a:schemeClr val="accent3">
                    <a:lumMod val="50000"/>
                  </a:schemeClr>
                </a:solidFill>
              </a:rPr>
              <a:t>NIST Guidance is the primary source for these columns</a:t>
            </a:r>
          </a:p>
        </p:txBody>
      </p:sp>
      <p:sp>
        <p:nvSpPr>
          <p:cNvPr id="14" name="TextBox 13">
            <a:extLst>
              <a:ext uri="{FF2B5EF4-FFF2-40B4-BE49-F238E27FC236}">
                <a16:creationId xmlns:a16="http://schemas.microsoft.com/office/drawing/2014/main" id="{2CD1A36D-B12C-4AC5-851A-0B5581F2B79D}"/>
              </a:ext>
            </a:extLst>
          </p:cNvPr>
          <p:cNvSpPr txBox="1"/>
          <p:nvPr/>
        </p:nvSpPr>
        <p:spPr>
          <a:xfrm>
            <a:off x="9573658" y="4778467"/>
            <a:ext cx="2541224" cy="369332"/>
          </a:xfrm>
          <a:prstGeom prst="rect">
            <a:avLst/>
          </a:prstGeom>
          <a:noFill/>
          <a:ln w="19050">
            <a:solidFill>
              <a:schemeClr val="tx1"/>
            </a:solidFill>
          </a:ln>
        </p:spPr>
        <p:txBody>
          <a:bodyPr wrap="square" rtlCol="0">
            <a:spAutoFit/>
          </a:bodyPr>
          <a:lstStyle/>
          <a:p>
            <a:pPr algn="ctr"/>
            <a:r>
              <a:rPr lang="en-US" dirty="0">
                <a:solidFill>
                  <a:srgbClr val="C00000"/>
                </a:solidFill>
              </a:rPr>
              <a:t>DSS Guidance</a:t>
            </a:r>
          </a:p>
        </p:txBody>
      </p:sp>
      <p:sp>
        <p:nvSpPr>
          <p:cNvPr id="6" name="TextBox 5">
            <a:extLst>
              <a:ext uri="{FF2B5EF4-FFF2-40B4-BE49-F238E27FC236}">
                <a16:creationId xmlns:a16="http://schemas.microsoft.com/office/drawing/2014/main" id="{45C542F6-28EB-4E54-8114-4A7F23ED2180}"/>
              </a:ext>
            </a:extLst>
          </p:cNvPr>
          <p:cNvSpPr txBox="1"/>
          <p:nvPr/>
        </p:nvSpPr>
        <p:spPr>
          <a:xfrm>
            <a:off x="77118" y="5577079"/>
            <a:ext cx="11938614" cy="646331"/>
          </a:xfrm>
          <a:prstGeom prst="rect">
            <a:avLst/>
          </a:prstGeom>
          <a:noFill/>
        </p:spPr>
        <p:txBody>
          <a:bodyPr wrap="square" rtlCol="0">
            <a:spAutoFit/>
          </a:bodyPr>
          <a:lstStyle/>
          <a:p>
            <a:pPr algn="ctr"/>
            <a:r>
              <a:rPr lang="en-US" i="1" dirty="0">
                <a:solidFill>
                  <a:schemeClr val="accent1">
                    <a:lumMod val="75000"/>
                  </a:schemeClr>
                </a:solidFill>
              </a:rPr>
              <a:t>Good resource for DSS recommended CONMON frequency</a:t>
            </a:r>
          </a:p>
          <a:p>
            <a:pPr algn="ctr"/>
            <a:r>
              <a:rPr lang="en-US" i="1" dirty="0">
                <a:solidFill>
                  <a:schemeClr val="accent1">
                    <a:lumMod val="75000"/>
                  </a:schemeClr>
                </a:solidFill>
              </a:rPr>
              <a:t>Additional DSS supplemental guidance is not included </a:t>
            </a:r>
            <a:r>
              <a:rPr lang="en-US" i="1">
                <a:solidFill>
                  <a:schemeClr val="accent1">
                    <a:lumMod val="75000"/>
                  </a:schemeClr>
                </a:solidFill>
              </a:rPr>
              <a:t>for some of </a:t>
            </a:r>
            <a:r>
              <a:rPr lang="en-US" i="1" dirty="0">
                <a:solidFill>
                  <a:schemeClr val="accent1">
                    <a:lumMod val="75000"/>
                  </a:schemeClr>
                </a:solidFill>
              </a:rPr>
              <a:t>the controls</a:t>
            </a:r>
          </a:p>
        </p:txBody>
      </p:sp>
    </p:spTree>
    <p:extLst>
      <p:ext uri="{BB962C8B-B14F-4D97-AF65-F5344CB8AC3E}">
        <p14:creationId xmlns:p14="http://schemas.microsoft.com/office/powerpoint/2010/main" val="308425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5F5C68-EC5F-4D92-B2C5-5D3C5CCF120C}"/>
              </a:ext>
            </a:extLst>
          </p:cNvPr>
          <p:cNvSpPr/>
          <p:nvPr/>
        </p:nvSpPr>
        <p:spPr>
          <a:xfrm>
            <a:off x="6566053" y="5673687"/>
            <a:ext cx="3372195" cy="528809"/>
          </a:xfrm>
          <a:prstGeom prst="rect">
            <a:avLst/>
          </a:prstGeom>
          <a:ln>
            <a:solidFill>
              <a:schemeClr val="accent1">
                <a:shade val="50000"/>
                <a:shade val="9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0A07A-27F3-4E31-B531-3969A3129570}"/>
              </a:ext>
            </a:extLst>
          </p:cNvPr>
          <p:cNvSpPr>
            <a:spLocks noGrp="1"/>
          </p:cNvSpPr>
          <p:nvPr>
            <p:ph type="title" idx="4294967295"/>
          </p:nvPr>
        </p:nvSpPr>
        <p:spPr>
          <a:xfrm>
            <a:off x="1" y="0"/>
            <a:ext cx="12192000" cy="1239474"/>
          </a:xfrm>
          <a:solidFill>
            <a:schemeClr val="accent1"/>
          </a:solidFill>
        </p:spPr>
        <p:txBody>
          <a:bodyPr>
            <a:normAutofit fontScale="90000"/>
          </a:bodyPr>
          <a:lstStyle/>
          <a:p>
            <a:r>
              <a:rPr lang="en-US" dirty="0">
                <a:solidFill>
                  <a:schemeClr val="bg1"/>
                </a:solidFill>
              </a:rPr>
              <a:t>Building a CONMON Strategy</a:t>
            </a:r>
            <a:br>
              <a:rPr lang="en-US" dirty="0">
                <a:solidFill>
                  <a:schemeClr val="bg1"/>
                </a:solidFill>
              </a:rPr>
            </a:br>
            <a:r>
              <a:rPr lang="en-US" sz="3100" dirty="0">
                <a:solidFill>
                  <a:schemeClr val="bg1"/>
                </a:solidFill>
              </a:rPr>
              <a:t>in the DSS SSP Overlay</a:t>
            </a:r>
            <a:endParaRPr lang="en-US" dirty="0">
              <a:solidFill>
                <a:schemeClr val="bg1"/>
              </a:solidFill>
            </a:endParaRPr>
          </a:p>
        </p:txBody>
      </p:sp>
      <p:sp>
        <p:nvSpPr>
          <p:cNvPr id="10" name="TextBox 9">
            <a:extLst>
              <a:ext uri="{FF2B5EF4-FFF2-40B4-BE49-F238E27FC236}">
                <a16:creationId xmlns:a16="http://schemas.microsoft.com/office/drawing/2014/main" id="{66660CA5-39A0-48CD-8FC1-956D7ACAC1AC}"/>
              </a:ext>
            </a:extLst>
          </p:cNvPr>
          <p:cNvSpPr txBox="1"/>
          <p:nvPr/>
        </p:nvSpPr>
        <p:spPr>
          <a:xfrm>
            <a:off x="176270" y="1280921"/>
            <a:ext cx="9221118" cy="369332"/>
          </a:xfrm>
          <a:prstGeom prst="rect">
            <a:avLst/>
          </a:prstGeom>
          <a:noFill/>
        </p:spPr>
        <p:txBody>
          <a:bodyPr wrap="square" rtlCol="0">
            <a:spAutoFit/>
          </a:bodyPr>
          <a:lstStyle/>
          <a:p>
            <a:r>
              <a:rPr lang="en-US" dirty="0"/>
              <a:t>SSP Overlay, TAB 4 “</a:t>
            </a:r>
            <a:r>
              <a:rPr lang="en-US" dirty="0" err="1"/>
              <a:t>SecCtrls</a:t>
            </a:r>
            <a:r>
              <a:rPr lang="en-US" dirty="0"/>
              <a:t>” Column “Q” is Used to Define CONMON Frequency</a:t>
            </a:r>
          </a:p>
        </p:txBody>
      </p:sp>
      <p:pic>
        <p:nvPicPr>
          <p:cNvPr id="11" name="Picture 10">
            <a:extLst>
              <a:ext uri="{FF2B5EF4-FFF2-40B4-BE49-F238E27FC236}">
                <a16:creationId xmlns:a16="http://schemas.microsoft.com/office/drawing/2014/main" id="{EE2CA1C4-CAB4-4560-A33B-B31593DEDEF5}"/>
              </a:ext>
            </a:extLst>
          </p:cNvPr>
          <p:cNvPicPr>
            <a:picLocks noChangeAspect="1"/>
          </p:cNvPicPr>
          <p:nvPr/>
        </p:nvPicPr>
        <p:blipFill>
          <a:blip r:embed="rId2"/>
          <a:stretch>
            <a:fillRect/>
          </a:stretch>
        </p:blipFill>
        <p:spPr>
          <a:xfrm>
            <a:off x="363557" y="1831919"/>
            <a:ext cx="11468560" cy="1731478"/>
          </a:xfrm>
          <a:prstGeom prst="rect">
            <a:avLst/>
          </a:prstGeom>
        </p:spPr>
      </p:pic>
      <p:sp>
        <p:nvSpPr>
          <p:cNvPr id="12" name="TextBox 11">
            <a:extLst>
              <a:ext uri="{FF2B5EF4-FFF2-40B4-BE49-F238E27FC236}">
                <a16:creationId xmlns:a16="http://schemas.microsoft.com/office/drawing/2014/main" id="{E6DBFB2A-DDA6-4908-B53A-7AB7C95BE0FC}"/>
              </a:ext>
            </a:extLst>
          </p:cNvPr>
          <p:cNvSpPr txBox="1"/>
          <p:nvPr/>
        </p:nvSpPr>
        <p:spPr>
          <a:xfrm>
            <a:off x="176269" y="3786510"/>
            <a:ext cx="10455008" cy="369332"/>
          </a:xfrm>
          <a:prstGeom prst="rect">
            <a:avLst/>
          </a:prstGeom>
          <a:noFill/>
        </p:spPr>
        <p:txBody>
          <a:bodyPr wrap="square" rtlCol="0">
            <a:spAutoFit/>
          </a:bodyPr>
          <a:lstStyle/>
          <a:p>
            <a:r>
              <a:rPr lang="en-US" dirty="0"/>
              <a:t>SSP Overlay, TAB 5 “</a:t>
            </a:r>
            <a:r>
              <a:rPr lang="en-US" dirty="0" err="1"/>
              <a:t>ConMon</a:t>
            </a:r>
            <a:r>
              <a:rPr lang="en-US" dirty="0"/>
              <a:t> Strategies” Column “E” is Populated based on </a:t>
            </a:r>
            <a:r>
              <a:rPr lang="en-US" dirty="0" err="1"/>
              <a:t>SecCtrls</a:t>
            </a:r>
            <a:r>
              <a:rPr lang="en-US" dirty="0"/>
              <a:t> Tab Input</a:t>
            </a:r>
          </a:p>
        </p:txBody>
      </p:sp>
      <p:sp>
        <p:nvSpPr>
          <p:cNvPr id="13" name="Footer Placeholder 12">
            <a:extLst>
              <a:ext uri="{FF2B5EF4-FFF2-40B4-BE49-F238E27FC236}">
                <a16:creationId xmlns:a16="http://schemas.microsoft.com/office/drawing/2014/main" id="{B4913957-C6BD-4AEC-AB3D-7BAF553A02AF}"/>
              </a:ext>
            </a:extLst>
          </p:cNvPr>
          <p:cNvSpPr>
            <a:spLocks noGrp="1"/>
          </p:cNvSpPr>
          <p:nvPr>
            <p:ph type="ftr" sz="quarter" idx="11"/>
          </p:nvPr>
        </p:nvSpPr>
        <p:spPr>
          <a:xfrm>
            <a:off x="6720289" y="6544070"/>
            <a:ext cx="198304" cy="320040"/>
          </a:xfrm>
        </p:spPr>
        <p:txBody>
          <a:bodyPr/>
          <a:lstStyle/>
          <a:p>
            <a:r>
              <a:rPr lang="en-US"/>
              <a:t>FISWG 1-16-2019</a:t>
            </a:r>
            <a:endParaRPr lang="en-US" dirty="0"/>
          </a:p>
        </p:txBody>
      </p:sp>
      <p:sp>
        <p:nvSpPr>
          <p:cNvPr id="14" name="TextBox 13">
            <a:extLst>
              <a:ext uri="{FF2B5EF4-FFF2-40B4-BE49-F238E27FC236}">
                <a16:creationId xmlns:a16="http://schemas.microsoft.com/office/drawing/2014/main" id="{BF99073C-C857-473C-8A62-EBF86ED045FA}"/>
              </a:ext>
            </a:extLst>
          </p:cNvPr>
          <p:cNvSpPr txBox="1"/>
          <p:nvPr/>
        </p:nvSpPr>
        <p:spPr>
          <a:xfrm>
            <a:off x="10149462" y="4406777"/>
            <a:ext cx="1867417" cy="2062103"/>
          </a:xfrm>
          <a:prstGeom prst="rect">
            <a:avLst/>
          </a:prstGeom>
          <a:solidFill>
            <a:srgbClr val="70D3F8"/>
          </a:solidFill>
        </p:spPr>
        <p:txBody>
          <a:bodyPr wrap="square" rtlCol="0">
            <a:spAutoFit/>
          </a:bodyPr>
          <a:lstStyle/>
          <a:p>
            <a:r>
              <a:rPr lang="en-US" sz="1600" dirty="0"/>
              <a:t>Must describe how your facility completes the required monitoring. Documentation will likely be needed.</a:t>
            </a:r>
          </a:p>
        </p:txBody>
      </p:sp>
      <p:pic>
        <p:nvPicPr>
          <p:cNvPr id="17" name="Picture 16">
            <a:extLst>
              <a:ext uri="{FF2B5EF4-FFF2-40B4-BE49-F238E27FC236}">
                <a16:creationId xmlns:a16="http://schemas.microsoft.com/office/drawing/2014/main" id="{B23D2363-3921-4365-B830-138663109E85}"/>
              </a:ext>
            </a:extLst>
          </p:cNvPr>
          <p:cNvPicPr>
            <a:picLocks noChangeAspect="1"/>
          </p:cNvPicPr>
          <p:nvPr/>
        </p:nvPicPr>
        <p:blipFill>
          <a:blip r:embed="rId3"/>
          <a:stretch>
            <a:fillRect/>
          </a:stretch>
        </p:blipFill>
        <p:spPr>
          <a:xfrm>
            <a:off x="363557" y="4456830"/>
            <a:ext cx="9715500" cy="2028825"/>
          </a:xfrm>
          <a:prstGeom prst="rect">
            <a:avLst/>
          </a:prstGeom>
        </p:spPr>
      </p:pic>
      <p:sp>
        <p:nvSpPr>
          <p:cNvPr id="18" name="Arrow: Right 17">
            <a:extLst>
              <a:ext uri="{FF2B5EF4-FFF2-40B4-BE49-F238E27FC236}">
                <a16:creationId xmlns:a16="http://schemas.microsoft.com/office/drawing/2014/main" id="{F280C3E9-0007-49B2-9D23-C765C6874C46}"/>
              </a:ext>
            </a:extLst>
          </p:cNvPr>
          <p:cNvSpPr/>
          <p:nvPr/>
        </p:nvSpPr>
        <p:spPr>
          <a:xfrm flipH="1">
            <a:off x="9829972" y="6110433"/>
            <a:ext cx="319490" cy="48012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64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C86BF7-ABAD-440A-8814-9E0CC8E49AE9}"/>
              </a:ext>
            </a:extLst>
          </p:cNvPr>
          <p:cNvPicPr>
            <a:picLocks noChangeAspect="1"/>
          </p:cNvPicPr>
          <p:nvPr/>
        </p:nvPicPr>
        <p:blipFill>
          <a:blip r:embed="rId2">
            <a:alphaModFix amt="10000"/>
          </a:blip>
          <a:stretch>
            <a:fillRect/>
          </a:stretch>
        </p:blipFill>
        <p:spPr>
          <a:xfrm>
            <a:off x="4958123" y="1337122"/>
            <a:ext cx="6802776" cy="4476403"/>
          </a:xfrm>
          <a:prstGeom prst="rect">
            <a:avLst/>
          </a:prstGeom>
        </p:spPr>
      </p:pic>
      <p:sp>
        <p:nvSpPr>
          <p:cNvPr id="2" name="Title 1">
            <a:extLst>
              <a:ext uri="{FF2B5EF4-FFF2-40B4-BE49-F238E27FC236}">
                <a16:creationId xmlns:a16="http://schemas.microsoft.com/office/drawing/2014/main" id="{48BE63F9-22CD-441B-8921-CFBBF385AF78}"/>
              </a:ext>
            </a:extLst>
          </p:cNvPr>
          <p:cNvSpPr>
            <a:spLocks noGrp="1"/>
          </p:cNvSpPr>
          <p:nvPr>
            <p:ph type="title"/>
          </p:nvPr>
        </p:nvSpPr>
        <p:spPr/>
        <p:txBody>
          <a:bodyPr/>
          <a:lstStyle/>
          <a:p>
            <a:r>
              <a:rPr lang="en-US" dirty="0"/>
              <a:t>CONMON Tracking</a:t>
            </a:r>
          </a:p>
        </p:txBody>
      </p:sp>
      <p:sp>
        <p:nvSpPr>
          <p:cNvPr id="3" name="Content Placeholder 2">
            <a:extLst>
              <a:ext uri="{FF2B5EF4-FFF2-40B4-BE49-F238E27FC236}">
                <a16:creationId xmlns:a16="http://schemas.microsoft.com/office/drawing/2014/main" id="{3491203B-4C60-4E83-BD4A-1FC6E0FF232E}"/>
              </a:ext>
            </a:extLst>
          </p:cNvPr>
          <p:cNvSpPr>
            <a:spLocks noGrp="1"/>
          </p:cNvSpPr>
          <p:nvPr>
            <p:ph idx="1"/>
          </p:nvPr>
        </p:nvSpPr>
        <p:spPr>
          <a:xfrm>
            <a:off x="5221994" y="804030"/>
            <a:ext cx="6275035" cy="5249940"/>
          </a:xfrm>
        </p:spPr>
        <p:txBody>
          <a:bodyPr>
            <a:normAutofit/>
          </a:bodyPr>
          <a:lstStyle/>
          <a:p>
            <a:r>
              <a:rPr lang="en-US" sz="2000" dirty="0"/>
              <a:t>Controls are assigned annual, semi-annual, quarterly, monthly, or weekly CONMON frequency</a:t>
            </a:r>
          </a:p>
          <a:p>
            <a:r>
              <a:rPr lang="en-US" sz="2000" dirty="0"/>
              <a:t>Tracking mechanism and documentation largely left to the facility/ISSM</a:t>
            </a:r>
          </a:p>
          <a:p>
            <a:r>
              <a:rPr lang="en-US" sz="2000" dirty="0"/>
              <a:t>Best practice is to coordinate with the assigned ISSP for buy-in when possible</a:t>
            </a:r>
          </a:p>
        </p:txBody>
      </p:sp>
      <p:sp>
        <p:nvSpPr>
          <p:cNvPr id="4" name="Text Placeholder 3">
            <a:extLst>
              <a:ext uri="{FF2B5EF4-FFF2-40B4-BE49-F238E27FC236}">
                <a16:creationId xmlns:a16="http://schemas.microsoft.com/office/drawing/2014/main" id="{68378004-44BE-4277-AB45-9DD24E89E86F}"/>
              </a:ext>
            </a:extLst>
          </p:cNvPr>
          <p:cNvSpPr>
            <a:spLocks noGrp="1"/>
          </p:cNvSpPr>
          <p:nvPr>
            <p:ph type="body" sz="half" idx="2"/>
          </p:nvPr>
        </p:nvSpPr>
        <p:spPr/>
        <p:txBody>
          <a:bodyPr/>
          <a:lstStyle/>
          <a:p>
            <a:r>
              <a:rPr lang="en-US" dirty="0"/>
              <a:t>No Defined Form/Format</a:t>
            </a:r>
          </a:p>
        </p:txBody>
      </p:sp>
      <p:sp>
        <p:nvSpPr>
          <p:cNvPr id="6" name="Footer Placeholder 5">
            <a:extLst>
              <a:ext uri="{FF2B5EF4-FFF2-40B4-BE49-F238E27FC236}">
                <a16:creationId xmlns:a16="http://schemas.microsoft.com/office/drawing/2014/main" id="{0B1D5CC8-59A1-408E-A52B-9A3468EF2935}"/>
              </a:ext>
            </a:extLst>
          </p:cNvPr>
          <p:cNvSpPr>
            <a:spLocks noGrp="1"/>
          </p:cNvSpPr>
          <p:nvPr>
            <p:ph type="ftr" sz="quarter" idx="11"/>
          </p:nvPr>
        </p:nvSpPr>
        <p:spPr/>
        <p:txBody>
          <a:bodyPr/>
          <a:lstStyle/>
          <a:p>
            <a:r>
              <a:rPr lang="en-US"/>
              <a:t>FISWG 1-16-2019</a:t>
            </a:r>
            <a:endParaRPr lang="en-US" dirty="0"/>
          </a:p>
        </p:txBody>
      </p:sp>
    </p:spTree>
    <p:extLst>
      <p:ext uri="{BB962C8B-B14F-4D97-AF65-F5344CB8AC3E}">
        <p14:creationId xmlns:p14="http://schemas.microsoft.com/office/powerpoint/2010/main" val="53538054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443</TotalTime>
  <Words>800</Words>
  <Application>Microsoft Office PowerPoint</Application>
  <PresentationFormat>Widescreen</PresentationFormat>
  <Paragraphs>113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Calibri Light</vt:lpstr>
      <vt:lpstr>Rockwell</vt:lpstr>
      <vt:lpstr>Wingdings</vt:lpstr>
      <vt:lpstr>Atlas</vt:lpstr>
      <vt:lpstr>Continuous Monitoring</vt:lpstr>
      <vt:lpstr>Objectives</vt:lpstr>
      <vt:lpstr>The Six RMF Steps</vt:lpstr>
      <vt:lpstr>DSS Assessment and Authorization Process Manual (DAAPM) v1.3</vt:lpstr>
      <vt:lpstr>The DSS SSP Overlay  System Security Plan (SSP) Excel Version 1.2</vt:lpstr>
      <vt:lpstr>DAAPM Appendix A</vt:lpstr>
      <vt:lpstr>DAAPM Appendix A </vt:lpstr>
      <vt:lpstr>Building a CONMON Strategy in the DSS SSP Overlay</vt:lpstr>
      <vt:lpstr>CONMON Tracking</vt:lpstr>
      <vt:lpstr>CONMON Tracking</vt:lpstr>
      <vt:lpstr>Security Control Families</vt:lpstr>
      <vt:lpstr>Security Control Families…cont (AT) Awareness and Training</vt:lpstr>
      <vt:lpstr>Security Control Families…cont (AT) Awareness and Training</vt:lpstr>
      <vt:lpstr>Security Control Families…cont (CP) Contingency Planning</vt:lpstr>
      <vt:lpstr>Security Control Families…cont (CP) Contingency Planning</vt:lpstr>
      <vt:lpstr>Security Control Families…cont (PE) Physical and Environmental Protection</vt:lpstr>
      <vt:lpstr>Security Control Families…cont (PE) Physical and Environmental Protection</vt:lpstr>
      <vt:lpstr>Security Control Families…cont (PE) Physical and Environmental Protection</vt:lpstr>
      <vt:lpstr>Security Control Families…cont (PS) Personnel Security</vt:lpstr>
      <vt:lpstr>Security Control Families…cont (PS) Personnel Security</vt:lpstr>
      <vt:lpstr>Security Control Families…cont (PS) Personnel Security</vt:lpstr>
      <vt:lpstr>Security Control Families…cont (SA) System and Services Acquisition</vt:lpstr>
      <vt:lpstr>Security Control Families…cont (SA) System and Services Acquisition</vt:lpstr>
      <vt:lpstr>Security Control Families…cont (SA) System and Services Acquisition</vt:lpstr>
      <vt:lpstr>Security Control Families…cont (SA) System and Services Acquisition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Continuous Monitoring</dc:title>
  <dc:creator>Riley, Randall L</dc:creator>
  <cp:keywords/>
  <cp:lastModifiedBy>Westermeyer, Thomas</cp:lastModifiedBy>
  <cp:revision>48</cp:revision>
  <dcterms:created xsi:type="dcterms:W3CDTF">2019-01-14T12:35:49Z</dcterms:created>
  <dcterms:modified xsi:type="dcterms:W3CDTF">2019-01-14T20:18:49Z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ACCT03\westert1</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ies>
</file>