
<file path=[Content_Types].xml><?xml version="1.0" encoding="utf-8"?>
<Types xmlns="http://schemas.openxmlformats.org/package/2006/content-types">
  <Default Extension="rels" ContentType="application/vnd.openxmlformats-package.relationships+xml"/>
  <Default Extension="emf" ContentType="image/x-emf"/>
  <Default Extension="xml" ContentType="application/vnd.openxmlformats-officedocument.presentationml.slide+xml"/>
  <Override PartName="/docProps/app.xml" ContentType="application/vnd.openxmlformats-officedocument.extended-properties+xml"/>
  <Default Extension="jpeg" ContentType="image/jpeg"/>
  <Default Extension="png" ContentType="image/png"/>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tableStyles.xml" ContentType="application/vnd.openxmlformats-officedocument.presentationml.tableStyles+xml"/>
  <Default Extension="bin" ContentType="application/vnd.openxmlformats-officedocument.oleObject"/>
  <Override PartName="/ppt/viewProps.xml" ContentType="application/vnd.openxmlformats-officedocument.presentationml.viewProps+xml"/>
  <Default Extension="vml" ContentType="application/vnd.openxmlformats-officedocument.vmlDrawing"/>
  <Override PartName="/ppt/notesSlides/notesSlide6.xml" ContentType="application/vnd.openxmlformats-officedocument.presentationml.notesSlide+xml"/>
  <Override PartName="/ppt/slideLayouts/slideLayout11.xml" ContentType="application/vnd.openxmlformats-officedocument.presentationml.slideLayout+xml"/>
  <Override PartName="/ppt/changesInfos/changesInfo1.xml" ContentType="application/vnd.ms-powerpoint.changesinfo+xml"/>
  <Override PartName="/ppt/notesSlides/notesSlide12.xml" ContentType="application/vnd.openxmlformats-officedocument.presentationml.notesSlide+xml"/>
  <Override PartName="/ppt/presProps.xml" ContentType="application/vnd.openxmlformats-officedocument.presentationml.presProps+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notesMasters/notesMaster1.xml" ContentType="application/vnd.openxmlformats-officedocument.presentationml.notes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Slides/notesSlide14.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4"/>
  </p:notesMasterIdLst>
  <p:sldIdLst>
    <p:sldId id="256" r:id="rId2"/>
    <p:sldId id="276" r:id="rId3"/>
    <p:sldId id="257" r:id="rId4"/>
    <p:sldId id="281" r:id="rId5"/>
    <p:sldId id="278" r:id="rId6"/>
    <p:sldId id="280" r:id="rId7"/>
    <p:sldId id="275" r:id="rId8"/>
    <p:sldId id="271" r:id="rId9"/>
    <p:sldId id="259" r:id="rId10"/>
    <p:sldId id="272" r:id="rId11"/>
    <p:sldId id="270" r:id="rId12"/>
    <p:sldId id="266" r:id="rId13"/>
    <p:sldId id="269" r:id="rId14"/>
    <p:sldId id="261" r:id="rId15"/>
    <p:sldId id="260" r:id="rId16"/>
    <p:sldId id="273" r:id="rId17"/>
    <p:sldId id="267" r:id="rId18"/>
    <p:sldId id="263" r:id="rId19"/>
    <p:sldId id="264" r:id="rId20"/>
    <p:sldId id="279" r:id="rId21"/>
    <p:sldId id="258"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27" autoAdjust="0"/>
  </p:normalViewPr>
  <p:slideViewPr>
    <p:cSldViewPr snapToGrid="0">
      <p:cViewPr varScale="1">
        <p:scale>
          <a:sx n="77" d="100"/>
          <a:sy n="77" d="100"/>
        </p:scale>
        <p:origin x="498"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MacDonald" userId="24cd7a003345e3bc" providerId="LiveId" clId="{5FED1CDD-25C8-4083-8F36-7BB0AB228F48}"/>
    <pc:docChg chg="undo custSel addSld delSld modSld sldOrd">
      <pc:chgData name="Helen MacDonald" userId="24cd7a003345e3bc" providerId="LiveId" clId="{5FED1CDD-25C8-4083-8F36-7BB0AB228F48}" dt="2018-08-28T01:01:49.588" v="1191"/>
      <pc:docMkLst>
        <pc:docMk/>
      </pc:docMkLst>
      <pc:sldChg chg="addSp modSp">
        <pc:chgData name="Helen MacDonald" userId="24cd7a003345e3bc" providerId="LiveId" clId="{5FED1CDD-25C8-4083-8F36-7BB0AB228F48}" dt="2018-08-28T00:47:32.488" v="1118" actId="14100"/>
        <pc:sldMkLst>
          <pc:docMk/>
          <pc:sldMk cId="1414683777" sldId="256"/>
        </pc:sldMkLst>
        <pc:spChg chg="mod">
          <ac:chgData name="Helen MacDonald" userId="24cd7a003345e3bc" providerId="LiveId" clId="{5FED1CDD-25C8-4083-8F36-7BB0AB228F48}" dt="2018-08-27T18:26:45.697" v="10" actId="20577"/>
          <ac:spMkLst>
            <pc:docMk/>
            <pc:sldMk cId="1414683777" sldId="256"/>
            <ac:spMk id="3" creationId="{C4A01E00-F886-44B3-AE37-29BA5FC7EC2F}"/>
          </ac:spMkLst>
        </pc:spChg>
        <pc:spChg chg="mod">
          <ac:chgData name="Helen MacDonald" userId="24cd7a003345e3bc" providerId="LiveId" clId="{5FED1CDD-25C8-4083-8F36-7BB0AB228F48}" dt="2018-08-27T18:34:35.609" v="69" actId="1076"/>
          <ac:spMkLst>
            <pc:docMk/>
            <pc:sldMk cId="1414683777" sldId="256"/>
            <ac:spMk id="5" creationId="{955416A3-F782-45BE-A407-0F129861396C}"/>
          </ac:spMkLst>
        </pc:spChg>
        <pc:picChg chg="add mod modCrop">
          <ac:chgData name="Helen MacDonald" userId="24cd7a003345e3bc" providerId="LiveId" clId="{5FED1CDD-25C8-4083-8F36-7BB0AB228F48}" dt="2018-08-28T00:47:06.046" v="1117" actId="1076"/>
          <ac:picMkLst>
            <pc:docMk/>
            <pc:sldMk cId="1414683777" sldId="256"/>
            <ac:picMk id="4" creationId="{433BA7C2-2EDA-4138-805C-A13779849021}"/>
          </ac:picMkLst>
        </pc:picChg>
        <pc:picChg chg="add mod">
          <ac:chgData name="Helen MacDonald" userId="24cd7a003345e3bc" providerId="LiveId" clId="{5FED1CDD-25C8-4083-8F36-7BB0AB228F48}" dt="2018-08-28T00:47:32.488" v="1118" actId="14100"/>
          <ac:picMkLst>
            <pc:docMk/>
            <pc:sldMk cId="1414683777" sldId="256"/>
            <ac:picMk id="6" creationId="{0B747FDC-F8BB-4896-81D2-21E6C68A5659}"/>
          </ac:picMkLst>
        </pc:picChg>
      </pc:sldChg>
      <pc:sldChg chg="modSp ord">
        <pc:chgData name="Helen MacDonald" userId="24cd7a003345e3bc" providerId="LiveId" clId="{5FED1CDD-25C8-4083-8F36-7BB0AB228F48}" dt="2018-08-28T00:46:40.001" v="1114" actId="1076"/>
        <pc:sldMkLst>
          <pc:docMk/>
          <pc:sldMk cId="890890731" sldId="257"/>
        </pc:sldMkLst>
        <pc:spChg chg="mod">
          <ac:chgData name="Helen MacDonald" userId="24cd7a003345e3bc" providerId="LiveId" clId="{5FED1CDD-25C8-4083-8F36-7BB0AB228F48}" dt="2018-08-28T00:46:40.001" v="1114" actId="1076"/>
          <ac:spMkLst>
            <pc:docMk/>
            <pc:sldMk cId="890890731" sldId="257"/>
            <ac:spMk id="2" creationId="{26812749-0B12-464D-BB44-65543EDE55A0}"/>
          </ac:spMkLst>
        </pc:spChg>
      </pc:sldChg>
      <pc:sldChg chg="modSp ord">
        <pc:chgData name="Helen MacDonald" userId="24cd7a003345e3bc" providerId="LiveId" clId="{5FED1CDD-25C8-4083-8F36-7BB0AB228F48}" dt="2018-08-28T00:46:03.017" v="1111" actId="1076"/>
        <pc:sldMkLst>
          <pc:docMk/>
          <pc:sldMk cId="1504672538" sldId="259"/>
        </pc:sldMkLst>
        <pc:spChg chg="mod">
          <ac:chgData name="Helen MacDonald" userId="24cd7a003345e3bc" providerId="LiveId" clId="{5FED1CDD-25C8-4083-8F36-7BB0AB228F48}" dt="2018-08-28T00:46:03.017" v="1111" actId="1076"/>
          <ac:spMkLst>
            <pc:docMk/>
            <pc:sldMk cId="1504672538" sldId="259"/>
            <ac:spMk id="2" creationId="{15903E75-1AE9-469F-957B-EE40DD1ECA13}"/>
          </ac:spMkLst>
        </pc:spChg>
      </pc:sldChg>
      <pc:sldChg chg="modSp ord">
        <pc:chgData name="Helen MacDonald" userId="24cd7a003345e3bc" providerId="LiveId" clId="{5FED1CDD-25C8-4083-8F36-7BB0AB228F48}" dt="2018-08-28T00:05:22.996" v="939"/>
        <pc:sldMkLst>
          <pc:docMk/>
          <pc:sldMk cId="1244594516" sldId="260"/>
        </pc:sldMkLst>
        <pc:spChg chg="mod">
          <ac:chgData name="Helen MacDonald" userId="24cd7a003345e3bc" providerId="LiveId" clId="{5FED1CDD-25C8-4083-8F36-7BB0AB228F48}" dt="2018-08-28T00:04:44.833" v="919" actId="113"/>
          <ac:spMkLst>
            <pc:docMk/>
            <pc:sldMk cId="1244594516" sldId="260"/>
            <ac:spMk id="2" creationId="{590449B0-CC47-4F64-8276-3DCA3A1185A5}"/>
          </ac:spMkLst>
        </pc:spChg>
      </pc:sldChg>
      <pc:sldChg chg="delSp modSp ord">
        <pc:chgData name="Helen MacDonald" userId="24cd7a003345e3bc" providerId="LiveId" clId="{5FED1CDD-25C8-4083-8F36-7BB0AB228F48}" dt="2018-08-28T00:44:21.368" v="1099" actId="255"/>
        <pc:sldMkLst>
          <pc:docMk/>
          <pc:sldMk cId="2011381293" sldId="261"/>
        </pc:sldMkLst>
        <pc:spChg chg="mod">
          <ac:chgData name="Helen MacDonald" userId="24cd7a003345e3bc" providerId="LiveId" clId="{5FED1CDD-25C8-4083-8F36-7BB0AB228F48}" dt="2018-08-28T00:44:21.368" v="1099" actId="255"/>
          <ac:spMkLst>
            <pc:docMk/>
            <pc:sldMk cId="2011381293" sldId="261"/>
            <ac:spMk id="2" creationId="{66C547EE-43E4-4485-941C-895BA49CC93B}"/>
          </ac:spMkLst>
        </pc:spChg>
        <pc:picChg chg="del mod">
          <ac:chgData name="Helen MacDonald" userId="24cd7a003345e3bc" providerId="LiveId" clId="{5FED1CDD-25C8-4083-8F36-7BB0AB228F48}" dt="2018-08-28T00:04:09.919" v="907" actId="478"/>
          <ac:picMkLst>
            <pc:docMk/>
            <pc:sldMk cId="2011381293" sldId="261"/>
            <ac:picMk id="3" creationId="{30E2944D-FAA7-4647-80B5-D6BD66D25EE2}"/>
          </ac:picMkLst>
        </pc:picChg>
        <pc:picChg chg="del">
          <ac:chgData name="Helen MacDonald" userId="24cd7a003345e3bc" providerId="LiveId" clId="{5FED1CDD-25C8-4083-8F36-7BB0AB228F48}" dt="2018-08-28T00:04:14.731" v="908" actId="478"/>
          <ac:picMkLst>
            <pc:docMk/>
            <pc:sldMk cId="2011381293" sldId="261"/>
            <ac:picMk id="6" creationId="{AD96176F-5871-45F8-81EB-B582D26D273A}"/>
          </ac:picMkLst>
        </pc:picChg>
        <pc:picChg chg="del">
          <ac:chgData name="Helen MacDonald" userId="24cd7a003345e3bc" providerId="LiveId" clId="{5FED1CDD-25C8-4083-8F36-7BB0AB228F48}" dt="2018-08-28T00:04:17.948" v="909" actId="478"/>
          <ac:picMkLst>
            <pc:docMk/>
            <pc:sldMk cId="2011381293" sldId="261"/>
            <ac:picMk id="8" creationId="{D7F5C949-A6D4-430E-8CC2-A94E20E5DF9E}"/>
          </ac:picMkLst>
        </pc:picChg>
      </pc:sldChg>
      <pc:sldChg chg="delSp modSp ord">
        <pc:chgData name="Helen MacDonald" userId="24cd7a003345e3bc" providerId="LiveId" clId="{5FED1CDD-25C8-4083-8F36-7BB0AB228F48}" dt="2018-08-28T00:43:45.874" v="1094" actId="255"/>
        <pc:sldMkLst>
          <pc:docMk/>
          <pc:sldMk cId="438632179" sldId="263"/>
        </pc:sldMkLst>
        <pc:spChg chg="mod">
          <ac:chgData name="Helen MacDonald" userId="24cd7a003345e3bc" providerId="LiveId" clId="{5FED1CDD-25C8-4083-8F36-7BB0AB228F48}" dt="2018-08-28T00:43:45.874" v="1094" actId="255"/>
          <ac:spMkLst>
            <pc:docMk/>
            <pc:sldMk cId="438632179" sldId="263"/>
            <ac:spMk id="2" creationId="{55E6DAF7-66F4-46A0-B097-B5819CFBEE3A}"/>
          </ac:spMkLst>
        </pc:spChg>
        <pc:spChg chg="mod">
          <ac:chgData name="Helen MacDonald" userId="24cd7a003345e3bc" providerId="LiveId" clId="{5FED1CDD-25C8-4083-8F36-7BB0AB228F48}" dt="2018-08-28T00:08:12.425" v="965" actId="1076"/>
          <ac:spMkLst>
            <pc:docMk/>
            <pc:sldMk cId="438632179" sldId="263"/>
            <ac:spMk id="3" creationId="{1D8C14A5-3F06-4E57-9A49-83E6748A43E9}"/>
          </ac:spMkLst>
        </pc:spChg>
        <pc:spChg chg="mod">
          <ac:chgData name="Helen MacDonald" userId="24cd7a003345e3bc" providerId="LiveId" clId="{5FED1CDD-25C8-4083-8F36-7BB0AB228F48}" dt="2018-08-28T00:08:41.340" v="970" actId="1076"/>
          <ac:spMkLst>
            <pc:docMk/>
            <pc:sldMk cId="438632179" sldId="263"/>
            <ac:spMk id="11" creationId="{BFA354D2-C5A7-4B8C-A1E7-6F78538A00AD}"/>
          </ac:spMkLst>
        </pc:spChg>
        <pc:picChg chg="del">
          <ac:chgData name="Helen MacDonald" userId="24cd7a003345e3bc" providerId="LiveId" clId="{5FED1CDD-25C8-4083-8F36-7BB0AB228F48}" dt="2018-08-28T00:07:56.601" v="963" actId="478"/>
          <ac:picMkLst>
            <pc:docMk/>
            <pc:sldMk cId="438632179" sldId="263"/>
            <ac:picMk id="4" creationId="{9671DD81-F569-4DB7-AB8C-8E5BD38FB895}"/>
          </ac:picMkLst>
        </pc:picChg>
        <pc:picChg chg="mod">
          <ac:chgData name="Helen MacDonald" userId="24cd7a003345e3bc" providerId="LiveId" clId="{5FED1CDD-25C8-4083-8F36-7BB0AB228F48}" dt="2018-08-28T00:11:49.983" v="978" actId="1076"/>
          <ac:picMkLst>
            <pc:docMk/>
            <pc:sldMk cId="438632179" sldId="263"/>
            <ac:picMk id="6" creationId="{A29374EF-AEA3-41DC-A8CC-CF4CF65EEEF8}"/>
          </ac:picMkLst>
        </pc:picChg>
        <pc:picChg chg="del">
          <ac:chgData name="Helen MacDonald" userId="24cd7a003345e3bc" providerId="LiveId" clId="{5FED1CDD-25C8-4083-8F36-7BB0AB228F48}" dt="2018-08-28T00:07:59.647" v="964" actId="478"/>
          <ac:picMkLst>
            <pc:docMk/>
            <pc:sldMk cId="438632179" sldId="263"/>
            <ac:picMk id="7" creationId="{8FD397F7-E06E-4706-9C32-9BD1B2C2DC0F}"/>
          </ac:picMkLst>
        </pc:picChg>
        <pc:picChg chg="mod">
          <ac:chgData name="Helen MacDonald" userId="24cd7a003345e3bc" providerId="LiveId" clId="{5FED1CDD-25C8-4083-8F36-7BB0AB228F48}" dt="2018-08-28T00:11:47.359" v="977" actId="1076"/>
          <ac:picMkLst>
            <pc:docMk/>
            <pc:sldMk cId="438632179" sldId="263"/>
            <ac:picMk id="8" creationId="{702C965C-4B6F-4355-BA7A-5DFF907622FA}"/>
          </ac:picMkLst>
        </pc:picChg>
        <pc:picChg chg="mod">
          <ac:chgData name="Helen MacDonald" userId="24cd7a003345e3bc" providerId="LiveId" clId="{5FED1CDD-25C8-4083-8F36-7BB0AB228F48}" dt="2018-08-28T00:08:19.689" v="966" actId="1076"/>
          <ac:picMkLst>
            <pc:docMk/>
            <pc:sldMk cId="438632179" sldId="263"/>
            <ac:picMk id="9" creationId="{8FAB5613-5DCC-4FEC-9886-9DF9AF280806}"/>
          </ac:picMkLst>
        </pc:picChg>
        <pc:picChg chg="del">
          <ac:chgData name="Helen MacDonald" userId="24cd7a003345e3bc" providerId="LiveId" clId="{5FED1CDD-25C8-4083-8F36-7BB0AB228F48}" dt="2018-08-28T00:07:53.211" v="962" actId="478"/>
          <ac:picMkLst>
            <pc:docMk/>
            <pc:sldMk cId="438632179" sldId="263"/>
            <ac:picMk id="10" creationId="{AB2EFA10-1741-4FC0-A88D-B5C1199AD62E}"/>
          </ac:picMkLst>
        </pc:picChg>
      </pc:sldChg>
      <pc:sldChg chg="modSp ord">
        <pc:chgData name="Helen MacDonald" userId="24cd7a003345e3bc" providerId="LiveId" clId="{5FED1CDD-25C8-4083-8F36-7BB0AB228F48}" dt="2018-08-28T00:43:34.658" v="1093" actId="255"/>
        <pc:sldMkLst>
          <pc:docMk/>
          <pc:sldMk cId="1078529539" sldId="264"/>
        </pc:sldMkLst>
        <pc:spChg chg="mod">
          <ac:chgData name="Helen MacDonald" userId="24cd7a003345e3bc" providerId="LiveId" clId="{5FED1CDD-25C8-4083-8F36-7BB0AB228F48}" dt="2018-08-28T00:43:34.658" v="1093" actId="255"/>
          <ac:spMkLst>
            <pc:docMk/>
            <pc:sldMk cId="1078529539" sldId="264"/>
            <ac:spMk id="2" creationId="{F64CCDBB-3F33-4D83-B34E-E88EE5D191EB}"/>
          </ac:spMkLst>
        </pc:spChg>
        <pc:spChg chg="mod">
          <ac:chgData name="Helen MacDonald" userId="24cd7a003345e3bc" providerId="LiveId" clId="{5FED1CDD-25C8-4083-8F36-7BB0AB228F48}" dt="2018-08-28T00:28:31.685" v="1016" actId="20577"/>
          <ac:spMkLst>
            <pc:docMk/>
            <pc:sldMk cId="1078529539" sldId="264"/>
            <ac:spMk id="5" creationId="{033D38F8-1194-41E0-9D8D-0220A6C09FE9}"/>
          </ac:spMkLst>
        </pc:spChg>
      </pc:sldChg>
      <pc:sldChg chg="modSp ord">
        <pc:chgData name="Helen MacDonald" userId="24cd7a003345e3bc" providerId="LiveId" clId="{5FED1CDD-25C8-4083-8F36-7BB0AB228F48}" dt="2018-08-28T00:45:40.249" v="1110" actId="14100"/>
        <pc:sldMkLst>
          <pc:docMk/>
          <pc:sldMk cId="1190201702" sldId="266"/>
        </pc:sldMkLst>
        <pc:spChg chg="mod">
          <ac:chgData name="Helen MacDonald" userId="24cd7a003345e3bc" providerId="LiveId" clId="{5FED1CDD-25C8-4083-8F36-7BB0AB228F48}" dt="2018-08-28T00:45:40.249" v="1110" actId="14100"/>
          <ac:spMkLst>
            <pc:docMk/>
            <pc:sldMk cId="1190201702" sldId="266"/>
            <ac:spMk id="2" creationId="{15903E75-1AE9-469F-957B-EE40DD1ECA13}"/>
          </ac:spMkLst>
        </pc:spChg>
      </pc:sldChg>
      <pc:sldChg chg="modSp ord">
        <pc:chgData name="Helen MacDonald" userId="24cd7a003345e3bc" providerId="LiveId" clId="{5FED1CDD-25C8-4083-8F36-7BB0AB228F48}" dt="2018-08-28T00:44:05.151" v="1098" actId="1076"/>
        <pc:sldMkLst>
          <pc:docMk/>
          <pc:sldMk cId="4214240312" sldId="267"/>
        </pc:sldMkLst>
        <pc:spChg chg="mod">
          <ac:chgData name="Helen MacDonald" userId="24cd7a003345e3bc" providerId="LiveId" clId="{5FED1CDD-25C8-4083-8F36-7BB0AB228F48}" dt="2018-08-28T00:44:05.151" v="1098" actId="1076"/>
          <ac:spMkLst>
            <pc:docMk/>
            <pc:sldMk cId="4214240312" sldId="267"/>
            <ac:spMk id="2" creationId="{282406D6-ACDB-48FC-90CC-D5F56BD3FD5D}"/>
          </ac:spMkLst>
        </pc:spChg>
      </pc:sldChg>
      <pc:sldChg chg="modSp ord">
        <pc:chgData name="Helen MacDonald" userId="24cd7a003345e3bc" providerId="LiveId" clId="{5FED1CDD-25C8-4083-8F36-7BB0AB228F48}" dt="2018-08-28T00:44:39.036" v="1102" actId="1076"/>
        <pc:sldMkLst>
          <pc:docMk/>
          <pc:sldMk cId="3647963118" sldId="269"/>
        </pc:sldMkLst>
        <pc:spChg chg="mod">
          <ac:chgData name="Helen MacDonald" userId="24cd7a003345e3bc" providerId="LiveId" clId="{5FED1CDD-25C8-4083-8F36-7BB0AB228F48}" dt="2018-08-28T00:44:39.036" v="1102" actId="1076"/>
          <ac:spMkLst>
            <pc:docMk/>
            <pc:sldMk cId="3647963118" sldId="269"/>
            <ac:spMk id="2" creationId="{2E6D4BF4-E7DA-41DD-A5B1-D867C707A6B8}"/>
          </ac:spMkLst>
        </pc:spChg>
      </pc:sldChg>
      <pc:sldChg chg="modSp ord">
        <pc:chgData name="Helen MacDonald" userId="24cd7a003345e3bc" providerId="LiveId" clId="{5FED1CDD-25C8-4083-8F36-7BB0AB228F48}" dt="2018-08-28T00:26:29.948" v="1007" actId="1076"/>
        <pc:sldMkLst>
          <pc:docMk/>
          <pc:sldMk cId="1226118282" sldId="270"/>
        </pc:sldMkLst>
        <pc:spChg chg="mod">
          <ac:chgData name="Helen MacDonald" userId="24cd7a003345e3bc" providerId="LiveId" clId="{5FED1CDD-25C8-4083-8F36-7BB0AB228F48}" dt="2018-08-28T00:03:34.553" v="896" actId="20577"/>
          <ac:spMkLst>
            <pc:docMk/>
            <pc:sldMk cId="1226118282" sldId="270"/>
            <ac:spMk id="2" creationId="{15903E75-1AE9-469F-957B-EE40DD1ECA13}"/>
          </ac:spMkLst>
        </pc:spChg>
        <pc:spChg chg="mod">
          <ac:chgData name="Helen MacDonald" userId="24cd7a003345e3bc" providerId="LiveId" clId="{5FED1CDD-25C8-4083-8F36-7BB0AB228F48}" dt="2018-08-28T00:26:20.044" v="1006" actId="14100"/>
          <ac:spMkLst>
            <pc:docMk/>
            <pc:sldMk cId="1226118282" sldId="270"/>
            <ac:spMk id="3" creationId="{5A49E5AC-54B4-4976-8946-4579F1EAD239}"/>
          </ac:spMkLst>
        </pc:spChg>
        <pc:spChg chg="mod">
          <ac:chgData name="Helen MacDonald" userId="24cd7a003345e3bc" providerId="LiveId" clId="{5FED1CDD-25C8-4083-8F36-7BB0AB228F48}" dt="2018-08-28T00:26:29.948" v="1007" actId="1076"/>
          <ac:spMkLst>
            <pc:docMk/>
            <pc:sldMk cId="1226118282" sldId="270"/>
            <ac:spMk id="5" creationId="{38940387-F277-425A-90B8-E84579D19E21}"/>
          </ac:spMkLst>
        </pc:spChg>
      </pc:sldChg>
      <pc:sldChg chg="modSp ord">
        <pc:chgData name="Helen MacDonald" userId="24cd7a003345e3bc" providerId="LiveId" clId="{5FED1CDD-25C8-4083-8F36-7BB0AB228F48}" dt="2018-08-28T00:03:58.297" v="905" actId="20577"/>
        <pc:sldMkLst>
          <pc:docMk/>
          <pc:sldMk cId="2693767348" sldId="271"/>
        </pc:sldMkLst>
        <pc:spChg chg="mod">
          <ac:chgData name="Helen MacDonald" userId="24cd7a003345e3bc" providerId="LiveId" clId="{5FED1CDD-25C8-4083-8F36-7BB0AB228F48}" dt="2018-08-28T00:03:58.297" v="905" actId="20577"/>
          <ac:spMkLst>
            <pc:docMk/>
            <pc:sldMk cId="2693767348" sldId="271"/>
            <ac:spMk id="2" creationId="{15903E75-1AE9-469F-957B-EE40DD1ECA13}"/>
          </ac:spMkLst>
        </pc:spChg>
      </pc:sldChg>
      <pc:sldChg chg="modSp ord">
        <pc:chgData name="Helen MacDonald" userId="24cd7a003345e3bc" providerId="LiveId" clId="{5FED1CDD-25C8-4083-8F36-7BB0AB228F48}" dt="2018-08-28T00:03:44.628" v="899" actId="20577"/>
        <pc:sldMkLst>
          <pc:docMk/>
          <pc:sldMk cId="1961645276" sldId="272"/>
        </pc:sldMkLst>
        <pc:spChg chg="mod">
          <ac:chgData name="Helen MacDonald" userId="24cd7a003345e3bc" providerId="LiveId" clId="{5FED1CDD-25C8-4083-8F36-7BB0AB228F48}" dt="2018-08-28T00:03:44.628" v="899" actId="20577"/>
          <ac:spMkLst>
            <pc:docMk/>
            <pc:sldMk cId="1961645276" sldId="272"/>
            <ac:spMk id="2" creationId="{15903E75-1AE9-469F-957B-EE40DD1ECA13}"/>
          </ac:spMkLst>
        </pc:spChg>
      </pc:sldChg>
      <pc:sldChg chg="modSp ord">
        <pc:chgData name="Helen MacDonald" userId="24cd7a003345e3bc" providerId="LiveId" clId="{5FED1CDD-25C8-4083-8F36-7BB0AB228F48}" dt="2018-08-28T00:05:25.308" v="940"/>
        <pc:sldMkLst>
          <pc:docMk/>
          <pc:sldMk cId="2428144292" sldId="273"/>
        </pc:sldMkLst>
        <pc:spChg chg="mod">
          <ac:chgData name="Helen MacDonald" userId="24cd7a003345e3bc" providerId="LiveId" clId="{5FED1CDD-25C8-4083-8F36-7BB0AB228F48}" dt="2018-08-28T00:05:16.013" v="938" actId="27636"/>
          <ac:spMkLst>
            <pc:docMk/>
            <pc:sldMk cId="2428144292" sldId="273"/>
            <ac:spMk id="2" creationId="{F64CCDBB-3F33-4D83-B34E-E88EE5D191EB}"/>
          </ac:spMkLst>
        </pc:spChg>
      </pc:sldChg>
      <pc:sldChg chg="modSp ord modNotesTx">
        <pc:chgData name="Helen MacDonald" userId="24cd7a003345e3bc" providerId="LiveId" clId="{5FED1CDD-25C8-4083-8F36-7BB0AB228F48}" dt="2018-08-28T00:25:37.991" v="1005" actId="113"/>
        <pc:sldMkLst>
          <pc:docMk/>
          <pc:sldMk cId="519184797" sldId="275"/>
        </pc:sldMkLst>
        <pc:spChg chg="mod">
          <ac:chgData name="Helen MacDonald" userId="24cd7a003345e3bc" providerId="LiveId" clId="{5FED1CDD-25C8-4083-8F36-7BB0AB228F48}" dt="2018-08-28T00:25:37.991" v="1005" actId="113"/>
          <ac:spMkLst>
            <pc:docMk/>
            <pc:sldMk cId="519184797" sldId="275"/>
            <ac:spMk id="4" creationId="{557C0FF0-9E1A-45EA-AC15-EB4DEC836B0F}"/>
          </ac:spMkLst>
        </pc:spChg>
        <pc:spChg chg="mod">
          <ac:chgData name="Helen MacDonald" userId="24cd7a003345e3bc" providerId="LiveId" clId="{5FED1CDD-25C8-4083-8F36-7BB0AB228F48}" dt="2018-08-27T19:19:49.252" v="765" actId="27636"/>
          <ac:spMkLst>
            <pc:docMk/>
            <pc:sldMk cId="519184797" sldId="275"/>
            <ac:spMk id="5" creationId="{145257D8-836A-48FA-AB4D-C4B765FBAF48}"/>
          </ac:spMkLst>
        </pc:spChg>
        <pc:spChg chg="mod">
          <ac:chgData name="Helen MacDonald" userId="24cd7a003345e3bc" providerId="LiveId" clId="{5FED1CDD-25C8-4083-8F36-7BB0AB228F48}" dt="2018-08-27T19:20:06.623" v="771" actId="6549"/>
          <ac:spMkLst>
            <pc:docMk/>
            <pc:sldMk cId="519184797" sldId="275"/>
            <ac:spMk id="6" creationId="{C531DE72-37D7-4954-ABA1-243C5A66C5D7}"/>
          </ac:spMkLst>
        </pc:spChg>
        <pc:picChg chg="mod">
          <ac:chgData name="Helen MacDonald" userId="24cd7a003345e3bc" providerId="LiveId" clId="{5FED1CDD-25C8-4083-8F36-7BB0AB228F48}" dt="2018-08-27T18:45:09.768" v="290" actId="1076"/>
          <ac:picMkLst>
            <pc:docMk/>
            <pc:sldMk cId="519184797" sldId="275"/>
            <ac:picMk id="8" creationId="{C7DC5D59-3E60-4E30-8EC9-7F57F5CDEB95}"/>
          </ac:picMkLst>
        </pc:picChg>
        <pc:picChg chg="mod">
          <ac:chgData name="Helen MacDonald" userId="24cd7a003345e3bc" providerId="LiveId" clId="{5FED1CDD-25C8-4083-8F36-7BB0AB228F48}" dt="2018-08-27T18:56:10.599" v="479" actId="1076"/>
          <ac:picMkLst>
            <pc:docMk/>
            <pc:sldMk cId="519184797" sldId="275"/>
            <ac:picMk id="9" creationId="{34E9A4F0-53BD-4FC8-91EF-9D8B94E828E6}"/>
          </ac:picMkLst>
        </pc:picChg>
      </pc:sldChg>
      <pc:sldChg chg="modSp add ord">
        <pc:chgData name="Helen MacDonald" userId="24cd7a003345e3bc" providerId="LiveId" clId="{5FED1CDD-25C8-4083-8F36-7BB0AB228F48}" dt="2018-08-28T00:46:48.847" v="1116" actId="1076"/>
        <pc:sldMkLst>
          <pc:docMk/>
          <pc:sldMk cId="3698309733" sldId="276"/>
        </pc:sldMkLst>
        <pc:spChg chg="mod">
          <ac:chgData name="Helen MacDonald" userId="24cd7a003345e3bc" providerId="LiveId" clId="{5FED1CDD-25C8-4083-8F36-7BB0AB228F48}" dt="2018-08-28T00:46:48.847" v="1116" actId="1076"/>
          <ac:spMkLst>
            <pc:docMk/>
            <pc:sldMk cId="3698309733" sldId="276"/>
            <ac:spMk id="2" creationId="{B67C99EC-C385-4518-9C49-25B641F36EBB}"/>
          </ac:spMkLst>
        </pc:spChg>
        <pc:spChg chg="mod">
          <ac:chgData name="Helen MacDonald" userId="24cd7a003345e3bc" providerId="LiveId" clId="{5FED1CDD-25C8-4083-8F36-7BB0AB228F48}" dt="2018-08-27T23:58:08.104" v="797" actId="20577"/>
          <ac:spMkLst>
            <pc:docMk/>
            <pc:sldMk cId="3698309733" sldId="276"/>
            <ac:spMk id="3" creationId="{41675660-4F48-41E8-8FFB-D4841BDD96A6}"/>
          </ac:spMkLst>
        </pc:spChg>
      </pc:sldChg>
      <pc:sldChg chg="modSp add">
        <pc:chgData name="Helen MacDonald" userId="24cd7a003345e3bc" providerId="LiveId" clId="{5FED1CDD-25C8-4083-8F36-7BB0AB228F48}" dt="2018-08-28T00:46:33.102" v="1113" actId="1076"/>
        <pc:sldMkLst>
          <pc:docMk/>
          <pc:sldMk cId="973523853" sldId="278"/>
        </pc:sldMkLst>
        <pc:spChg chg="mod">
          <ac:chgData name="Helen MacDonald" userId="24cd7a003345e3bc" providerId="LiveId" clId="{5FED1CDD-25C8-4083-8F36-7BB0AB228F48}" dt="2018-08-28T00:46:33.102" v="1113" actId="1076"/>
          <ac:spMkLst>
            <pc:docMk/>
            <pc:sldMk cId="973523853" sldId="278"/>
            <ac:spMk id="2" creationId="{B67C99EC-C385-4518-9C49-25B641F36EBB}"/>
          </ac:spMkLst>
        </pc:spChg>
        <pc:spChg chg="mod">
          <ac:chgData name="Helen MacDonald" userId="24cd7a003345e3bc" providerId="LiveId" clId="{5FED1CDD-25C8-4083-8F36-7BB0AB228F48}" dt="2018-08-28T00:40:10.987" v="1048" actId="5793"/>
          <ac:spMkLst>
            <pc:docMk/>
            <pc:sldMk cId="973523853" sldId="278"/>
            <ac:spMk id="3" creationId="{41675660-4F48-41E8-8FFB-D4841BDD96A6}"/>
          </ac:spMkLst>
        </pc:spChg>
      </pc:sldChg>
      <pc:sldChg chg="addSp delSp modSp add">
        <pc:chgData name="Helen MacDonald" userId="24cd7a003345e3bc" providerId="LiveId" clId="{5FED1CDD-25C8-4083-8F36-7BB0AB228F48}" dt="2018-08-28T00:32:39.930" v="1035" actId="20577"/>
        <pc:sldMkLst>
          <pc:docMk/>
          <pc:sldMk cId="4052263958" sldId="279"/>
        </pc:sldMkLst>
        <pc:spChg chg="mod">
          <ac:chgData name="Helen MacDonald" userId="24cd7a003345e3bc" providerId="LiveId" clId="{5FED1CDD-25C8-4083-8F36-7BB0AB228F48}" dt="2018-08-28T00:32:39.930" v="1035" actId="20577"/>
          <ac:spMkLst>
            <pc:docMk/>
            <pc:sldMk cId="4052263958" sldId="279"/>
            <ac:spMk id="2" creationId="{F64CCDBB-3F33-4D83-B34E-E88EE5D191EB}"/>
          </ac:spMkLst>
        </pc:spChg>
        <pc:spChg chg="add mod">
          <ac:chgData name="Helen MacDonald" userId="24cd7a003345e3bc" providerId="LiveId" clId="{5FED1CDD-25C8-4083-8F36-7BB0AB228F48}" dt="2018-08-28T00:32:27.479" v="1026" actId="255"/>
          <ac:spMkLst>
            <pc:docMk/>
            <pc:sldMk cId="4052263958" sldId="279"/>
            <ac:spMk id="3" creationId="{91F11187-B79B-4EA2-9357-C60DF2433E76}"/>
          </ac:spMkLst>
        </pc:spChg>
        <pc:spChg chg="del mod">
          <ac:chgData name="Helen MacDonald" userId="24cd7a003345e3bc" providerId="LiveId" clId="{5FED1CDD-25C8-4083-8F36-7BB0AB228F48}" dt="2018-08-28T00:28:55.117" v="1020"/>
          <ac:spMkLst>
            <pc:docMk/>
            <pc:sldMk cId="4052263958" sldId="279"/>
            <ac:spMk id="5" creationId="{033D38F8-1194-41E0-9D8D-0220A6C09FE9}"/>
          </ac:spMkLst>
        </pc:spChg>
      </pc:sldChg>
      <pc:sldChg chg="addSp delSp modSp add">
        <pc:chgData name="Helen MacDonald" userId="24cd7a003345e3bc" providerId="LiveId" clId="{5FED1CDD-25C8-4083-8F36-7BB0AB228F48}" dt="2018-08-28T00:46:28.815" v="1112" actId="1076"/>
        <pc:sldMkLst>
          <pc:docMk/>
          <pc:sldMk cId="2492673461" sldId="280"/>
        </pc:sldMkLst>
        <pc:spChg chg="mod">
          <ac:chgData name="Helen MacDonald" userId="24cd7a003345e3bc" providerId="LiveId" clId="{5FED1CDD-25C8-4083-8F36-7BB0AB228F48}" dt="2018-08-28T00:46:28.815" v="1112" actId="1076"/>
          <ac:spMkLst>
            <pc:docMk/>
            <pc:sldMk cId="2492673461" sldId="280"/>
            <ac:spMk id="2" creationId="{B67C99EC-C385-4518-9C49-25B641F36EBB}"/>
          </ac:spMkLst>
        </pc:spChg>
        <pc:spChg chg="del mod">
          <ac:chgData name="Helen MacDonald" userId="24cd7a003345e3bc" providerId="LiveId" clId="{5FED1CDD-25C8-4083-8F36-7BB0AB228F48}" dt="2018-08-28T00:38:59.737" v="1038"/>
          <ac:spMkLst>
            <pc:docMk/>
            <pc:sldMk cId="2492673461" sldId="280"/>
            <ac:spMk id="3" creationId="{41675660-4F48-41E8-8FFB-D4841BDD96A6}"/>
          </ac:spMkLst>
        </pc:spChg>
        <pc:spChg chg="add mod">
          <ac:chgData name="Helen MacDonald" userId="24cd7a003345e3bc" providerId="LiveId" clId="{5FED1CDD-25C8-4083-8F36-7BB0AB228F48}" dt="2018-08-28T00:41:03.435" v="1092" actId="20577"/>
          <ac:spMkLst>
            <pc:docMk/>
            <pc:sldMk cId="2492673461" sldId="280"/>
            <ac:spMk id="5" creationId="{1440146C-AD54-4F4F-9994-F4C16290DA6C}"/>
          </ac:spMkLst>
        </pc:spChg>
        <pc:picChg chg="add mod modCrop">
          <ac:chgData name="Helen MacDonald" userId="24cd7a003345e3bc" providerId="LiveId" clId="{5FED1CDD-25C8-4083-8F36-7BB0AB228F48}" dt="2018-08-28T00:39:43.243" v="1047" actId="1076"/>
          <ac:picMkLst>
            <pc:docMk/>
            <pc:sldMk cId="2492673461" sldId="280"/>
            <ac:picMk id="4" creationId="{C9D8C5EB-43C2-474A-853B-BE0E033D1677}"/>
          </ac:picMkLst>
        </pc:picChg>
      </pc:sldChg>
      <pc:sldChg chg="delSp modSp add modNotesTx">
        <pc:chgData name="Helen MacDonald" userId="24cd7a003345e3bc" providerId="LiveId" clId="{5FED1CDD-25C8-4083-8F36-7BB0AB228F48}" dt="2018-08-28T01:01:27.655" v="1190" actId="6549"/>
        <pc:sldMkLst>
          <pc:docMk/>
          <pc:sldMk cId="1604857094" sldId="281"/>
        </pc:sldMkLst>
        <pc:spChg chg="mod">
          <ac:chgData name="Helen MacDonald" userId="24cd7a003345e3bc" providerId="LiveId" clId="{5FED1CDD-25C8-4083-8F36-7BB0AB228F48}" dt="2018-08-28T01:01:27.655" v="1190" actId="6549"/>
          <ac:spMkLst>
            <pc:docMk/>
            <pc:sldMk cId="1604857094" sldId="281"/>
            <ac:spMk id="3" creationId="{D9A471B0-8A7B-4FCA-AC5E-5C5A0815360A}"/>
          </ac:spMkLst>
        </pc:spChg>
        <pc:spChg chg="del">
          <ac:chgData name="Helen MacDonald" userId="24cd7a003345e3bc" providerId="LiveId" clId="{5FED1CDD-25C8-4083-8F36-7BB0AB228F48}" dt="2018-08-28T00:53:42.441" v="1121" actId="478"/>
          <ac:spMkLst>
            <pc:docMk/>
            <pc:sldMk cId="1604857094" sldId="281"/>
            <ac:spMk id="5" creationId="{7C4FD3D1-1F31-44DD-990D-2247F0214A59}"/>
          </ac:spMkLst>
        </pc:spChg>
      </pc:sldChg>
    </pc:docChg>
  </pc:docChgLst>
  <pc:docChgLst>
    <pc:chgData name="Helen MacDonald" userId="24cd7a003345e3bc" providerId="LiveId" clId="{249171A9-CC97-46E7-BA49-60E2BF3E5287}"/>
    <pc:docChg chg="undo custSel delSld modSld">
      <pc:chgData name="Helen MacDonald" userId="24cd7a003345e3bc" providerId="LiveId" clId="{249171A9-CC97-46E7-BA49-60E2BF3E5287}" dt="2018-09-24T12:04:50.669" v="284" actId="115"/>
      <pc:docMkLst>
        <pc:docMk/>
      </pc:docMkLst>
      <pc:sldChg chg="modSp">
        <pc:chgData name="Helen MacDonald" userId="24cd7a003345e3bc" providerId="LiveId" clId="{249171A9-CC97-46E7-BA49-60E2BF3E5287}" dt="2018-09-24T11:59:43.540" v="86" actId="20577"/>
        <pc:sldMkLst>
          <pc:docMk/>
          <pc:sldMk cId="1244594516" sldId="260"/>
        </pc:sldMkLst>
        <pc:spChg chg="mod">
          <ac:chgData name="Helen MacDonald" userId="24cd7a003345e3bc" providerId="LiveId" clId="{249171A9-CC97-46E7-BA49-60E2BF3E5287}" dt="2018-09-24T11:59:43.540" v="86" actId="20577"/>
          <ac:spMkLst>
            <pc:docMk/>
            <pc:sldMk cId="1244594516" sldId="260"/>
            <ac:spMk id="6" creationId="{C3DBA568-7463-4002-ABC0-7456782FE2D6}"/>
          </ac:spMkLst>
        </pc:spChg>
      </pc:sldChg>
      <pc:sldChg chg="modSp">
        <pc:chgData name="Helen MacDonald" userId="24cd7a003345e3bc" providerId="LiveId" clId="{249171A9-CC97-46E7-BA49-60E2BF3E5287}" dt="2018-09-24T12:04:50.669" v="284" actId="115"/>
        <pc:sldMkLst>
          <pc:docMk/>
          <pc:sldMk cId="438632179" sldId="263"/>
        </pc:sldMkLst>
        <pc:spChg chg="mod">
          <ac:chgData name="Helen MacDonald" userId="24cd7a003345e3bc" providerId="LiveId" clId="{249171A9-CC97-46E7-BA49-60E2BF3E5287}" dt="2018-09-24T12:04:50.669" v="284" actId="115"/>
          <ac:spMkLst>
            <pc:docMk/>
            <pc:sldMk cId="438632179" sldId="263"/>
            <ac:spMk id="3" creationId="{1D8C14A5-3F06-4E57-9A49-83E6748A43E9}"/>
          </ac:spMkLst>
        </pc:spChg>
        <pc:spChg chg="mod">
          <ac:chgData name="Helen MacDonald" userId="24cd7a003345e3bc" providerId="LiveId" clId="{249171A9-CC97-46E7-BA49-60E2BF3E5287}" dt="2018-09-24T11:50:08.346" v="51" actId="1076"/>
          <ac:spMkLst>
            <pc:docMk/>
            <pc:sldMk cId="438632179" sldId="263"/>
            <ac:spMk id="11" creationId="{BFA354D2-C5A7-4B8C-A1E7-6F78538A00AD}"/>
          </ac:spMkLst>
        </pc:spChg>
        <pc:picChg chg="mod">
          <ac:chgData name="Helen MacDonald" userId="24cd7a003345e3bc" providerId="LiveId" clId="{249171A9-CC97-46E7-BA49-60E2BF3E5287}" dt="2018-09-24T12:00:35.746" v="89" actId="14100"/>
          <ac:picMkLst>
            <pc:docMk/>
            <pc:sldMk cId="438632179" sldId="263"/>
            <ac:picMk id="5" creationId="{0C15D482-0D22-4BA6-800A-BA9FCE432BED}"/>
          </ac:picMkLst>
        </pc:picChg>
        <pc:picChg chg="mod">
          <ac:chgData name="Helen MacDonald" userId="24cd7a003345e3bc" providerId="LiveId" clId="{249171A9-CC97-46E7-BA49-60E2BF3E5287}" dt="2018-09-24T12:00:39.971" v="90" actId="14100"/>
          <ac:picMkLst>
            <pc:docMk/>
            <pc:sldMk cId="438632179" sldId="263"/>
            <ac:picMk id="6" creationId="{A29374EF-AEA3-41DC-A8CC-CF4CF65EEEF8}"/>
          </ac:picMkLst>
        </pc:picChg>
        <pc:picChg chg="mod">
          <ac:chgData name="Helen MacDonald" userId="24cd7a003345e3bc" providerId="LiveId" clId="{249171A9-CC97-46E7-BA49-60E2BF3E5287}" dt="2018-09-24T12:03:35.658" v="227" actId="1076"/>
          <ac:picMkLst>
            <pc:docMk/>
            <pc:sldMk cId="438632179" sldId="263"/>
            <ac:picMk id="8" creationId="{702C965C-4B6F-4355-BA7A-5DFF907622FA}"/>
          </ac:picMkLst>
        </pc:picChg>
        <pc:picChg chg="mod">
          <ac:chgData name="Helen MacDonald" userId="24cd7a003345e3bc" providerId="LiveId" clId="{249171A9-CC97-46E7-BA49-60E2BF3E5287}" dt="2018-09-24T12:04:00.266" v="229" actId="14100"/>
          <ac:picMkLst>
            <pc:docMk/>
            <pc:sldMk cId="438632179" sldId="263"/>
            <ac:picMk id="9" creationId="{8FAB5613-5DCC-4FEC-9886-9DF9AF280806}"/>
          </ac:picMkLst>
        </pc:picChg>
      </pc:sldChg>
      <pc:sldChg chg="modSp">
        <pc:chgData name="Helen MacDonald" userId="24cd7a003345e3bc" providerId="LiveId" clId="{249171A9-CC97-46E7-BA49-60E2BF3E5287}" dt="2018-09-24T11:59:16.604" v="81" actId="20577"/>
        <pc:sldMkLst>
          <pc:docMk/>
          <pc:sldMk cId="1190201702" sldId="266"/>
        </pc:sldMkLst>
        <pc:spChg chg="mod">
          <ac:chgData name="Helen MacDonald" userId="24cd7a003345e3bc" providerId="LiveId" clId="{249171A9-CC97-46E7-BA49-60E2BF3E5287}" dt="2018-09-24T11:59:16.604" v="81" actId="20577"/>
          <ac:spMkLst>
            <pc:docMk/>
            <pc:sldMk cId="1190201702" sldId="266"/>
            <ac:spMk id="3" creationId="{5A49E5AC-54B4-4976-8946-4579F1EAD239}"/>
          </ac:spMkLst>
        </pc:spChg>
      </pc:sldChg>
      <pc:sldChg chg="modSp">
        <pc:chgData name="Helen MacDonald" userId="24cd7a003345e3bc" providerId="LiveId" clId="{249171A9-CC97-46E7-BA49-60E2BF3E5287}" dt="2018-09-24T11:59:25.158" v="85" actId="20577"/>
        <pc:sldMkLst>
          <pc:docMk/>
          <pc:sldMk cId="3647963118" sldId="269"/>
        </pc:sldMkLst>
        <pc:spChg chg="mod">
          <ac:chgData name="Helen MacDonald" userId="24cd7a003345e3bc" providerId="LiveId" clId="{249171A9-CC97-46E7-BA49-60E2BF3E5287}" dt="2018-09-24T11:59:25.158" v="85" actId="20577"/>
          <ac:spMkLst>
            <pc:docMk/>
            <pc:sldMk cId="3647963118" sldId="269"/>
            <ac:spMk id="5" creationId="{548908C8-1131-4304-95C8-2684C3BC4901}"/>
          </ac:spMkLst>
        </pc:spChg>
      </pc:sldChg>
      <pc:sldChg chg="delSp modSp">
        <pc:chgData name="Helen MacDonald" userId="24cd7a003345e3bc" providerId="LiveId" clId="{249171A9-CC97-46E7-BA49-60E2BF3E5287}" dt="2018-09-24T11:59:09.273" v="78" actId="20577"/>
        <pc:sldMkLst>
          <pc:docMk/>
          <pc:sldMk cId="1226118282" sldId="270"/>
        </pc:sldMkLst>
        <pc:spChg chg="mod">
          <ac:chgData name="Helen MacDonald" userId="24cd7a003345e3bc" providerId="LiveId" clId="{249171A9-CC97-46E7-BA49-60E2BF3E5287}" dt="2018-09-24T11:59:09.273" v="78" actId="20577"/>
          <ac:spMkLst>
            <pc:docMk/>
            <pc:sldMk cId="1226118282" sldId="270"/>
            <ac:spMk id="3" creationId="{5A49E5AC-54B4-4976-8946-4579F1EAD239}"/>
          </ac:spMkLst>
        </pc:spChg>
        <pc:spChg chg="mod">
          <ac:chgData name="Helen MacDonald" userId="24cd7a003345e3bc" providerId="LiveId" clId="{249171A9-CC97-46E7-BA49-60E2BF3E5287}" dt="2018-09-24T11:45:35.900" v="47" actId="1076"/>
          <ac:spMkLst>
            <pc:docMk/>
            <pc:sldMk cId="1226118282" sldId="270"/>
            <ac:spMk id="5" creationId="{38940387-F277-425A-90B8-E84579D19E21}"/>
          </ac:spMkLst>
        </pc:spChg>
        <pc:picChg chg="del">
          <ac:chgData name="Helen MacDonald" userId="24cd7a003345e3bc" providerId="LiveId" clId="{249171A9-CC97-46E7-BA49-60E2BF3E5287}" dt="2018-09-24T11:45:48.322" v="48" actId="478"/>
          <ac:picMkLst>
            <pc:docMk/>
            <pc:sldMk cId="1226118282" sldId="270"/>
            <ac:picMk id="6" creationId="{958C1106-2901-41C5-A9B0-AEF9E2359789}"/>
          </ac:picMkLst>
        </pc:picChg>
      </pc:sldChg>
      <pc:sldChg chg="modSp">
        <pc:chgData name="Helen MacDonald" userId="24cd7a003345e3bc" providerId="LiveId" clId="{249171A9-CC97-46E7-BA49-60E2BF3E5287}" dt="2018-09-24T11:43:14.818" v="35" actId="115"/>
        <pc:sldMkLst>
          <pc:docMk/>
          <pc:sldMk cId="2693767348" sldId="271"/>
        </pc:sldMkLst>
        <pc:spChg chg="mod">
          <ac:chgData name="Helen MacDonald" userId="24cd7a003345e3bc" providerId="LiveId" clId="{249171A9-CC97-46E7-BA49-60E2BF3E5287}" dt="2018-09-24T11:43:14.818" v="35" actId="115"/>
          <ac:spMkLst>
            <pc:docMk/>
            <pc:sldMk cId="2693767348" sldId="271"/>
            <ac:spMk id="3" creationId="{5A49E5AC-54B4-4976-8946-4579F1EAD239}"/>
          </ac:spMkLst>
        </pc:spChg>
        <pc:graphicFrameChg chg="mod">
          <ac:chgData name="Helen MacDonald" userId="24cd7a003345e3bc" providerId="LiveId" clId="{249171A9-CC97-46E7-BA49-60E2BF3E5287}" dt="2018-09-24T11:40:11.329" v="21" actId="14100"/>
          <ac:graphicFrameMkLst>
            <pc:docMk/>
            <pc:sldMk cId="2693767348" sldId="271"/>
            <ac:graphicFrameMk id="5" creationId="{1A3B4D77-CBA0-4C9D-B9CB-3F4B0DAE460C}"/>
          </ac:graphicFrameMkLst>
        </pc:graphicFrameChg>
      </pc:sldChg>
      <pc:sldChg chg="delSp modSp">
        <pc:chgData name="Helen MacDonald" userId="24cd7a003345e3bc" providerId="LiveId" clId="{249171A9-CC97-46E7-BA49-60E2BF3E5287}" dt="2018-09-24T11:45:55.958" v="49" actId="478"/>
        <pc:sldMkLst>
          <pc:docMk/>
          <pc:sldMk cId="1961645276" sldId="272"/>
        </pc:sldMkLst>
        <pc:spChg chg="mod">
          <ac:chgData name="Helen MacDonald" userId="24cd7a003345e3bc" providerId="LiveId" clId="{249171A9-CC97-46E7-BA49-60E2BF3E5287}" dt="2018-09-24T11:44:39.507" v="39" actId="20577"/>
          <ac:spMkLst>
            <pc:docMk/>
            <pc:sldMk cId="1961645276" sldId="272"/>
            <ac:spMk id="3" creationId="{5A49E5AC-54B4-4976-8946-4579F1EAD239}"/>
          </ac:spMkLst>
        </pc:spChg>
        <pc:picChg chg="del">
          <ac:chgData name="Helen MacDonald" userId="24cd7a003345e3bc" providerId="LiveId" clId="{249171A9-CC97-46E7-BA49-60E2BF3E5287}" dt="2018-09-24T11:45:55.958" v="49" actId="478"/>
          <ac:picMkLst>
            <pc:docMk/>
            <pc:sldMk cId="1961645276" sldId="272"/>
            <ac:picMk id="6" creationId="{991E3A56-4199-42D3-87B1-32E3935D6430}"/>
          </ac:picMkLst>
        </pc:picChg>
      </pc:sldChg>
      <pc:sldChg chg="modSp">
        <pc:chgData name="Helen MacDonald" userId="24cd7a003345e3bc" providerId="LiveId" clId="{249171A9-CC97-46E7-BA49-60E2BF3E5287}" dt="2018-09-24T11:59:49.281" v="87" actId="20577"/>
        <pc:sldMkLst>
          <pc:docMk/>
          <pc:sldMk cId="2428144292" sldId="273"/>
        </pc:sldMkLst>
        <pc:spChg chg="mod">
          <ac:chgData name="Helen MacDonald" userId="24cd7a003345e3bc" providerId="LiveId" clId="{249171A9-CC97-46E7-BA49-60E2BF3E5287}" dt="2018-09-24T11:59:49.281" v="87" actId="20577"/>
          <ac:spMkLst>
            <pc:docMk/>
            <pc:sldMk cId="2428144292" sldId="273"/>
            <ac:spMk id="5" creationId="{033D38F8-1194-41E0-9D8D-0220A6C09FE9}"/>
          </ac:spMkLst>
        </pc:spChg>
      </pc:sldChg>
      <pc:sldChg chg="modSp modNotesTx">
        <pc:chgData name="Helen MacDonald" userId="24cd7a003345e3bc" providerId="LiveId" clId="{249171A9-CC97-46E7-BA49-60E2BF3E5287}" dt="2018-09-24T11:57:30.548" v="77" actId="20577"/>
        <pc:sldMkLst>
          <pc:docMk/>
          <pc:sldMk cId="519184797" sldId="275"/>
        </pc:sldMkLst>
        <pc:spChg chg="mod">
          <ac:chgData name="Helen MacDonald" userId="24cd7a003345e3bc" providerId="LiveId" clId="{249171A9-CC97-46E7-BA49-60E2BF3E5287}" dt="2018-09-24T11:56:47.065" v="71" actId="27636"/>
          <ac:spMkLst>
            <pc:docMk/>
            <pc:sldMk cId="519184797" sldId="275"/>
            <ac:spMk id="5" creationId="{145257D8-836A-48FA-AB4D-C4B765FBAF48}"/>
          </ac:spMkLst>
        </pc:spChg>
        <pc:spChg chg="mod">
          <ac:chgData name="Helen MacDonald" userId="24cd7a003345e3bc" providerId="LiveId" clId="{249171A9-CC97-46E7-BA49-60E2BF3E5287}" dt="2018-09-24T11:57:30.548" v="77" actId="20577"/>
          <ac:spMkLst>
            <pc:docMk/>
            <pc:sldMk cId="519184797" sldId="275"/>
            <ac:spMk id="6" creationId="{C531DE72-37D7-4954-ABA1-243C5A66C5D7}"/>
          </ac:spMkLst>
        </pc:spChg>
        <pc:picChg chg="mod">
          <ac:chgData name="Helen MacDonald" userId="24cd7a003345e3bc" providerId="LiveId" clId="{249171A9-CC97-46E7-BA49-60E2BF3E5287}" dt="2018-09-24T11:57:08.402" v="73" actId="14100"/>
          <ac:picMkLst>
            <pc:docMk/>
            <pc:sldMk cId="519184797" sldId="275"/>
            <ac:picMk id="9" creationId="{34E9A4F0-53BD-4FC8-91EF-9D8B94E828E6}"/>
          </ac:picMkLst>
        </pc:picChg>
        <pc:picChg chg="mod">
          <ac:chgData name="Helen MacDonald" userId="24cd7a003345e3bc" providerId="LiveId" clId="{249171A9-CC97-46E7-BA49-60E2BF3E5287}" dt="2018-09-24T11:57:15.618" v="74" actId="1076"/>
          <ac:picMkLst>
            <pc:docMk/>
            <pc:sldMk cId="519184797" sldId="275"/>
            <ac:picMk id="11" creationId="{DA4612B1-6D4B-4EFA-B4CA-83AC4A34B7EE}"/>
          </ac:picMkLst>
        </pc:picChg>
      </pc:sldChg>
      <pc:sldChg chg="modSp">
        <pc:chgData name="Helen MacDonald" userId="24cd7a003345e3bc" providerId="LiveId" clId="{249171A9-CC97-46E7-BA49-60E2BF3E5287}" dt="2018-09-24T11:37:20.232" v="3" actId="20577"/>
        <pc:sldMkLst>
          <pc:docMk/>
          <pc:sldMk cId="973523853" sldId="278"/>
        </pc:sldMkLst>
        <pc:spChg chg="mod">
          <ac:chgData name="Helen MacDonald" userId="24cd7a003345e3bc" providerId="LiveId" clId="{249171A9-CC97-46E7-BA49-60E2BF3E5287}" dt="2018-09-24T11:37:20.232" v="3" actId="20577"/>
          <ac:spMkLst>
            <pc:docMk/>
            <pc:sldMk cId="973523853" sldId="278"/>
            <ac:spMk id="3" creationId="{41675660-4F48-41E8-8FFB-D4841BDD96A6}"/>
          </ac:spMkLst>
        </pc:spChg>
      </pc:sldChg>
      <pc:sldChg chg="modSp">
        <pc:chgData name="Helen MacDonald" userId="24cd7a003345e3bc" providerId="LiveId" clId="{249171A9-CC97-46E7-BA49-60E2BF3E5287}" dt="2018-09-24T11:42:55.700" v="34" actId="20577"/>
        <pc:sldMkLst>
          <pc:docMk/>
          <pc:sldMk cId="2492673461" sldId="280"/>
        </pc:sldMkLst>
        <pc:spChg chg="mod">
          <ac:chgData name="Helen MacDonald" userId="24cd7a003345e3bc" providerId="LiveId" clId="{249171A9-CC97-46E7-BA49-60E2BF3E5287}" dt="2018-09-24T11:42:55.700" v="34" actId="20577"/>
          <ac:spMkLst>
            <pc:docMk/>
            <pc:sldMk cId="2492673461" sldId="280"/>
            <ac:spMk id="5" creationId="{1440146C-AD54-4F4F-9994-F4C16290DA6C}"/>
          </ac:spMkLst>
        </pc:spChg>
        <pc:picChg chg="mod">
          <ac:chgData name="Helen MacDonald" userId="24cd7a003345e3bc" providerId="LiveId" clId="{249171A9-CC97-46E7-BA49-60E2BF3E5287}" dt="2018-09-24T11:38:10.795" v="12" actId="14100"/>
          <ac:picMkLst>
            <pc:docMk/>
            <pc:sldMk cId="2492673461" sldId="280"/>
            <ac:picMk id="4" creationId="{C9D8C5EB-43C2-474A-853B-BE0E033D1677}"/>
          </ac:picMkLst>
        </pc:picChg>
      </pc:sldChg>
      <pc:sldChg chg="del">
        <pc:chgData name="Helen MacDonald" userId="24cd7a003345e3bc" providerId="LiveId" clId="{249171A9-CC97-46E7-BA49-60E2BF3E5287}" dt="2018-09-24T11:42:25.924" v="22" actId="2696"/>
        <pc:sldMkLst>
          <pc:docMk/>
          <pc:sldMk cId="4214633814" sldId="28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C8FA4-2B8C-4CC8-BE36-DF96F36C70C3}" type="datetimeFigureOut">
              <a:rPr lang="en-US" smtClean="0"/>
              <a:t>9/26/2018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96AEB-07D7-4DDA-9E52-6B69E952F71A}" type="slidenum">
              <a:rPr lang="en-US" smtClean="0"/>
              <a:t>‹#›</a:t>
            </a:fld>
            <a:endParaRPr lang="en-US" dirty="0"/>
          </a:p>
        </p:txBody>
      </p:sp>
    </p:spTree>
    <p:extLst>
      <p:ext uri="{BB962C8B-B14F-4D97-AF65-F5344CB8AC3E}">
        <p14:creationId xmlns:p14="http://schemas.microsoft.com/office/powerpoint/2010/main" val="235448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government agencies have been marking documents and protecting information for decades, not everyone was using the same acronyms or labels to codify information.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this analogy: one department may have been speaking German while another was fluent in French. The purpose of CUI program is to be the Rosetta Stone- to set forth a common language so that we may all about CUI. </a:t>
            </a:r>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3</a:t>
            </a:fld>
            <a:endParaRPr lang="en-US" dirty="0"/>
          </a:p>
        </p:txBody>
      </p:sp>
    </p:spTree>
    <p:extLst>
      <p:ext uri="{BB962C8B-B14F-4D97-AF65-F5344CB8AC3E}">
        <p14:creationId xmlns:p14="http://schemas.microsoft.com/office/powerpoint/2010/main" val="83982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15</a:t>
            </a:fld>
            <a:endParaRPr lang="en-US" dirty="0"/>
          </a:p>
        </p:txBody>
      </p:sp>
    </p:spTree>
    <p:extLst>
      <p:ext uri="{BB962C8B-B14F-4D97-AF65-F5344CB8AC3E}">
        <p14:creationId xmlns:p14="http://schemas.microsoft.com/office/powerpoint/2010/main" val="263640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16</a:t>
            </a:fld>
            <a:endParaRPr lang="en-US" dirty="0"/>
          </a:p>
        </p:txBody>
      </p:sp>
    </p:spTree>
    <p:extLst>
      <p:ext uri="{BB962C8B-B14F-4D97-AF65-F5344CB8AC3E}">
        <p14:creationId xmlns:p14="http://schemas.microsoft.com/office/powerpoint/2010/main" val="2292710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17</a:t>
            </a:fld>
            <a:endParaRPr lang="en-US"/>
          </a:p>
        </p:txBody>
      </p:sp>
    </p:spTree>
    <p:extLst>
      <p:ext uri="{BB962C8B-B14F-4D97-AF65-F5344CB8AC3E}">
        <p14:creationId xmlns:p14="http://schemas.microsoft.com/office/powerpoint/2010/main" val="417844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19</a:t>
            </a:fld>
            <a:endParaRPr lang="en-US"/>
          </a:p>
        </p:txBody>
      </p:sp>
    </p:spTree>
    <p:extLst>
      <p:ext uri="{BB962C8B-B14F-4D97-AF65-F5344CB8AC3E}">
        <p14:creationId xmlns:p14="http://schemas.microsoft.com/office/powerpoint/2010/main" val="120041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20</a:t>
            </a:fld>
            <a:endParaRPr lang="en-US"/>
          </a:p>
        </p:txBody>
      </p:sp>
    </p:spTree>
    <p:extLst>
      <p:ext uri="{BB962C8B-B14F-4D97-AF65-F5344CB8AC3E}">
        <p14:creationId xmlns:p14="http://schemas.microsoft.com/office/powerpoint/2010/main" val="226931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22</a:t>
            </a:fld>
            <a:endParaRPr lang="en-US"/>
          </a:p>
        </p:txBody>
      </p:sp>
    </p:spTree>
    <p:extLst>
      <p:ext uri="{BB962C8B-B14F-4D97-AF65-F5344CB8AC3E}">
        <p14:creationId xmlns:p14="http://schemas.microsoft.com/office/powerpoint/2010/main" val="228014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4</a:t>
            </a:fld>
            <a:endParaRPr lang="en-US" dirty="0"/>
          </a:p>
        </p:txBody>
      </p:sp>
    </p:spTree>
    <p:extLst>
      <p:ext uri="{BB962C8B-B14F-4D97-AF65-F5344CB8AC3E}">
        <p14:creationId xmlns:p14="http://schemas.microsoft.com/office/powerpoint/2010/main" val="411305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Proprietary information</a:t>
            </a:r>
            <a:r>
              <a:rPr lang="en-US" u="none" dirty="0"/>
              <a:t> </a:t>
            </a:r>
            <a:r>
              <a:rPr lang="en-US" dirty="0"/>
              <a:t>now also falls under Guideline K of the New Adjudicative Guidelines, meaning that inappropriate use of it will be investigated and prosecuted by the USG. </a:t>
            </a:r>
          </a:p>
        </p:txBody>
      </p:sp>
      <p:sp>
        <p:nvSpPr>
          <p:cNvPr id="4" name="Slide Number Placeholder 3"/>
          <p:cNvSpPr>
            <a:spLocks noGrp="1"/>
          </p:cNvSpPr>
          <p:nvPr>
            <p:ph type="sldNum" sz="quarter" idx="10"/>
          </p:nvPr>
        </p:nvSpPr>
        <p:spPr/>
        <p:txBody>
          <a:bodyPr/>
          <a:lstStyle/>
          <a:p>
            <a:fld id="{30396AEB-07D7-4DDA-9E52-6B69E952F71A}" type="slidenum">
              <a:rPr lang="en-US" smtClean="0"/>
              <a:t>7</a:t>
            </a:fld>
            <a:endParaRPr lang="en-US" dirty="0"/>
          </a:p>
        </p:txBody>
      </p:sp>
    </p:spTree>
    <p:extLst>
      <p:ext uri="{BB962C8B-B14F-4D97-AF65-F5344CB8AC3E}">
        <p14:creationId xmlns:p14="http://schemas.microsoft.com/office/powerpoint/2010/main" val="227655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p>
        </p:txBody>
      </p:sp>
      <p:sp>
        <p:nvSpPr>
          <p:cNvPr id="4" name="Slide Number Placeholder 3"/>
          <p:cNvSpPr>
            <a:spLocks noGrp="1"/>
          </p:cNvSpPr>
          <p:nvPr>
            <p:ph type="sldNum" sz="quarter" idx="10"/>
          </p:nvPr>
        </p:nvSpPr>
        <p:spPr/>
        <p:txBody>
          <a:bodyPr/>
          <a:lstStyle/>
          <a:p>
            <a:fld id="{30396AEB-07D7-4DDA-9E52-6B69E952F71A}" type="slidenum">
              <a:rPr lang="en-US" smtClean="0"/>
              <a:t>8</a:t>
            </a:fld>
            <a:endParaRPr lang="en-US" dirty="0"/>
          </a:p>
        </p:txBody>
      </p:sp>
    </p:spTree>
    <p:extLst>
      <p:ext uri="{BB962C8B-B14F-4D97-AF65-F5344CB8AC3E}">
        <p14:creationId xmlns:p14="http://schemas.microsoft.com/office/powerpoint/2010/main" val="264440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CUI Specific – Protected information that also requires one or more specific handling standards for that information.  It would be marked CONTROLLED //SP-XXX to indicate to the reader that there will be special handling instructions for one or more CUI within the document.</a:t>
            </a:r>
          </a:p>
        </p:txBody>
      </p:sp>
      <p:sp>
        <p:nvSpPr>
          <p:cNvPr id="4" name="Slide Number Placeholder 3"/>
          <p:cNvSpPr>
            <a:spLocks noGrp="1"/>
          </p:cNvSpPr>
          <p:nvPr>
            <p:ph type="sldNum" sz="quarter" idx="10"/>
          </p:nvPr>
        </p:nvSpPr>
        <p:spPr/>
        <p:txBody>
          <a:bodyPr/>
          <a:lstStyle/>
          <a:p>
            <a:fld id="{30396AEB-07D7-4DDA-9E52-6B69E952F71A}" type="slidenum">
              <a:rPr lang="en-US" smtClean="0"/>
              <a:t>9</a:t>
            </a:fld>
            <a:endParaRPr lang="en-US" dirty="0"/>
          </a:p>
        </p:txBody>
      </p:sp>
    </p:spTree>
    <p:extLst>
      <p:ext uri="{BB962C8B-B14F-4D97-AF65-F5344CB8AC3E}">
        <p14:creationId xmlns:p14="http://schemas.microsoft.com/office/powerpoint/2010/main" val="68632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CUI Specific – Protected information that also requires one or more specific handling standards for that information.  It would be marked CONTROLLED //SP-XXX to indicate to the reader that there will be special handling instructions for one or more CUI within the document.</a:t>
            </a:r>
          </a:p>
        </p:txBody>
      </p:sp>
      <p:sp>
        <p:nvSpPr>
          <p:cNvPr id="4" name="Slide Number Placeholder 3"/>
          <p:cNvSpPr>
            <a:spLocks noGrp="1"/>
          </p:cNvSpPr>
          <p:nvPr>
            <p:ph type="sldNum" sz="quarter" idx="10"/>
          </p:nvPr>
        </p:nvSpPr>
        <p:spPr/>
        <p:txBody>
          <a:bodyPr/>
          <a:lstStyle/>
          <a:p>
            <a:fld id="{30396AEB-07D7-4DDA-9E52-6B69E952F71A}" type="slidenum">
              <a:rPr lang="en-US" smtClean="0"/>
              <a:t>10</a:t>
            </a:fld>
            <a:endParaRPr lang="en-US" dirty="0"/>
          </a:p>
        </p:txBody>
      </p:sp>
    </p:spTree>
    <p:extLst>
      <p:ext uri="{BB962C8B-B14F-4D97-AF65-F5344CB8AC3E}">
        <p14:creationId xmlns:p14="http://schemas.microsoft.com/office/powerpoint/2010/main" val="109276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p>
        </p:txBody>
      </p:sp>
      <p:sp>
        <p:nvSpPr>
          <p:cNvPr id="4" name="Slide Number Placeholder 3"/>
          <p:cNvSpPr>
            <a:spLocks noGrp="1"/>
          </p:cNvSpPr>
          <p:nvPr>
            <p:ph type="sldNum" sz="quarter" idx="10"/>
          </p:nvPr>
        </p:nvSpPr>
        <p:spPr/>
        <p:txBody>
          <a:bodyPr/>
          <a:lstStyle/>
          <a:p>
            <a:fld id="{30396AEB-07D7-4DDA-9E52-6B69E952F71A}" type="slidenum">
              <a:rPr lang="en-US" smtClean="0"/>
              <a:t>11</a:t>
            </a:fld>
            <a:endParaRPr lang="en-US" dirty="0"/>
          </a:p>
        </p:txBody>
      </p:sp>
    </p:spTree>
    <p:extLst>
      <p:ext uri="{BB962C8B-B14F-4D97-AF65-F5344CB8AC3E}">
        <p14:creationId xmlns:p14="http://schemas.microsoft.com/office/powerpoint/2010/main" val="37888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30396AEB-07D7-4DDA-9E52-6B69E952F71A}" type="slidenum">
              <a:rPr lang="en-US" smtClean="0"/>
              <a:t>12</a:t>
            </a:fld>
            <a:endParaRPr lang="en-US" dirty="0"/>
          </a:p>
        </p:txBody>
      </p:sp>
    </p:spTree>
    <p:extLst>
      <p:ext uri="{BB962C8B-B14F-4D97-AF65-F5344CB8AC3E}">
        <p14:creationId xmlns:p14="http://schemas.microsoft.com/office/powerpoint/2010/main" val="248915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96AEB-07D7-4DDA-9E52-6B69E952F71A}" type="slidenum">
              <a:rPr lang="en-US" smtClean="0"/>
              <a:t>14</a:t>
            </a:fld>
            <a:endParaRPr lang="en-US" dirty="0"/>
          </a:p>
        </p:txBody>
      </p:sp>
    </p:spTree>
    <p:extLst>
      <p:ext uri="{BB962C8B-B14F-4D97-AF65-F5344CB8AC3E}">
        <p14:creationId xmlns:p14="http://schemas.microsoft.com/office/powerpoint/2010/main" val="106574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9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77000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440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209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62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9034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620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73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2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9/26/2018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225292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02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9/26/2018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8945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chives.gov/cui/training.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csrc/media/events/ispab-june-2014-meeting/documents/ispab_jun2014_cui_nara_nis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rchives.gov/cui/registry/category-li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archives.gov/cui/registry/limited-dissemination"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dse.edu/documents/cdse/2017-Adjudicative-Guidelines.pdf"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9036-E15C-42E5-8F92-B820B2B593E3}"/>
              </a:ext>
            </a:extLst>
          </p:cNvPr>
          <p:cNvSpPr>
            <a:spLocks noGrp="1"/>
          </p:cNvSpPr>
          <p:nvPr>
            <p:ph type="ctrTitle"/>
          </p:nvPr>
        </p:nvSpPr>
        <p:spPr>
          <a:xfrm>
            <a:off x="707011" y="4502330"/>
            <a:ext cx="10765410" cy="1207269"/>
          </a:xfrm>
        </p:spPr>
        <p:txBody>
          <a:bodyPr>
            <a:normAutofit/>
          </a:bodyPr>
          <a:lstStyle/>
          <a:p>
            <a:r>
              <a:rPr lang="en-US" sz="2400" dirty="0">
                <a:solidFill>
                  <a:schemeClr val="bg1"/>
                </a:solidFill>
              </a:rPr>
              <a:t>Marking &amp; Protecting</a:t>
            </a:r>
            <a:br>
              <a:rPr lang="en-US" sz="2400" dirty="0">
                <a:solidFill>
                  <a:schemeClr val="bg1"/>
                </a:solidFill>
              </a:rPr>
            </a:br>
            <a:r>
              <a:rPr lang="en-US" sz="2400" dirty="0">
                <a:solidFill>
                  <a:schemeClr val="bg1"/>
                </a:solidFill>
              </a:rPr>
              <a:t>Controlled Unclassified Information </a:t>
            </a:r>
            <a:br>
              <a:rPr lang="en-US" sz="2400" dirty="0">
                <a:solidFill>
                  <a:schemeClr val="bg1"/>
                </a:solidFill>
              </a:rPr>
            </a:br>
            <a:r>
              <a:rPr lang="en-US" sz="2400" dirty="0">
                <a:solidFill>
                  <a:schemeClr val="bg1"/>
                </a:solidFill>
              </a:rPr>
              <a:t>(CUI)</a:t>
            </a:r>
          </a:p>
        </p:txBody>
      </p:sp>
      <p:sp>
        <p:nvSpPr>
          <p:cNvPr id="3" name="Subtitle 2">
            <a:extLst>
              <a:ext uri="{FF2B5EF4-FFF2-40B4-BE49-F238E27FC236}">
                <a16:creationId xmlns:a16="http://schemas.microsoft.com/office/drawing/2014/main" id="{C4A01E00-F886-44B3-AE37-29BA5FC7EC2F}"/>
              </a:ext>
            </a:extLst>
          </p:cNvPr>
          <p:cNvSpPr>
            <a:spLocks noGrp="1"/>
          </p:cNvSpPr>
          <p:nvPr>
            <p:ph type="subTitle" idx="1"/>
          </p:nvPr>
        </p:nvSpPr>
        <p:spPr>
          <a:xfrm>
            <a:off x="9961513" y="6465610"/>
            <a:ext cx="1963787" cy="392390"/>
          </a:xfrm>
        </p:spPr>
        <p:txBody>
          <a:bodyPr>
            <a:normAutofit/>
          </a:bodyPr>
          <a:lstStyle/>
          <a:p>
            <a:r>
              <a:rPr lang="en-US" sz="1800" dirty="0">
                <a:solidFill>
                  <a:srgbClr val="F1EEC5"/>
                </a:solidFill>
              </a:rPr>
              <a:t>9/25/2018</a:t>
            </a:r>
          </a:p>
        </p:txBody>
      </p:sp>
      <p:sp>
        <p:nvSpPr>
          <p:cNvPr id="5" name="Rectangle 4">
            <a:extLst>
              <a:ext uri="{FF2B5EF4-FFF2-40B4-BE49-F238E27FC236}">
                <a16:creationId xmlns:a16="http://schemas.microsoft.com/office/drawing/2014/main" id="{955416A3-F782-45BE-A407-0F129861396C}"/>
              </a:ext>
            </a:extLst>
          </p:cNvPr>
          <p:cNvSpPr/>
          <p:nvPr/>
        </p:nvSpPr>
        <p:spPr>
          <a:xfrm>
            <a:off x="2687320" y="4632381"/>
            <a:ext cx="9085580" cy="1077218"/>
          </a:xfrm>
          <a:prstGeom prst="rect">
            <a:avLst/>
          </a:prstGeom>
        </p:spPr>
        <p:txBody>
          <a:bodyPr wrap="square">
            <a:spAutoFit/>
          </a:bodyPr>
          <a:lstStyle/>
          <a:p>
            <a:pPr algn="r"/>
            <a:r>
              <a:rPr lang="en-US" sz="3200" b="1" dirty="0"/>
              <a:t>Helen MacDonald</a:t>
            </a:r>
          </a:p>
          <a:p>
            <a:pPr algn="r"/>
            <a:r>
              <a:rPr lang="en-US" sz="3200" b="1" dirty="0"/>
              <a:t>Loyal Source Government Services</a:t>
            </a:r>
          </a:p>
        </p:txBody>
      </p:sp>
      <p:pic>
        <p:nvPicPr>
          <p:cNvPr id="4" name="Picture 3">
            <a:extLst>
              <a:ext uri="{FF2B5EF4-FFF2-40B4-BE49-F238E27FC236}">
                <a16:creationId xmlns:a16="http://schemas.microsoft.com/office/drawing/2014/main" id="{433BA7C2-2EDA-4138-805C-A13779849021}"/>
              </a:ext>
            </a:extLst>
          </p:cNvPr>
          <p:cNvPicPr>
            <a:picLocks noChangeAspect="1"/>
          </p:cNvPicPr>
          <p:nvPr/>
        </p:nvPicPr>
        <p:blipFill rotWithShape="1">
          <a:blip r:embed="rId2"/>
          <a:srcRect t="16746" r="1583" b="54242"/>
          <a:stretch/>
        </p:blipFill>
        <p:spPr>
          <a:xfrm>
            <a:off x="952500" y="815790"/>
            <a:ext cx="10124209" cy="1989655"/>
          </a:xfrm>
          <a:prstGeom prst="rect">
            <a:avLst/>
          </a:prstGeom>
        </p:spPr>
      </p:pic>
      <p:pic>
        <p:nvPicPr>
          <p:cNvPr id="6" name="Picture 5">
            <a:extLst>
              <a:ext uri="{FF2B5EF4-FFF2-40B4-BE49-F238E27FC236}">
                <a16:creationId xmlns:a16="http://schemas.microsoft.com/office/drawing/2014/main" id="{0B747FDC-F8BB-4896-81D2-21E6C68A5659}"/>
              </a:ext>
            </a:extLst>
          </p:cNvPr>
          <p:cNvPicPr>
            <a:picLocks noChangeAspect="1"/>
          </p:cNvPicPr>
          <p:nvPr/>
        </p:nvPicPr>
        <p:blipFill>
          <a:blip r:embed="rId3"/>
          <a:stretch>
            <a:fillRect/>
          </a:stretch>
        </p:blipFill>
        <p:spPr>
          <a:xfrm>
            <a:off x="1527476" y="2805445"/>
            <a:ext cx="9303302" cy="1450995"/>
          </a:xfrm>
          <a:prstGeom prst="rect">
            <a:avLst/>
          </a:prstGeom>
        </p:spPr>
      </p:pic>
    </p:spTree>
    <p:extLst>
      <p:ext uri="{BB962C8B-B14F-4D97-AF65-F5344CB8AC3E}">
        <p14:creationId xmlns:p14="http://schemas.microsoft.com/office/powerpoint/2010/main" val="141468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E75-1AE9-469F-957B-EE40DD1ECA13}"/>
              </a:ext>
            </a:extLst>
          </p:cNvPr>
          <p:cNvSpPr>
            <a:spLocks noGrp="1"/>
          </p:cNvSpPr>
          <p:nvPr>
            <p:ph type="title"/>
          </p:nvPr>
        </p:nvSpPr>
        <p:spPr>
          <a:xfrm>
            <a:off x="441266" y="465706"/>
            <a:ext cx="10058400" cy="808892"/>
          </a:xfrm>
        </p:spPr>
        <p:txBody>
          <a:bodyPr/>
          <a:lstStyle/>
          <a:p>
            <a:r>
              <a:rPr lang="en-US" b="1" dirty="0"/>
              <a:t>Marking – Header </a:t>
            </a:r>
          </a:p>
        </p:txBody>
      </p:sp>
      <p:sp>
        <p:nvSpPr>
          <p:cNvPr id="3" name="Content Placeholder 2">
            <a:extLst>
              <a:ext uri="{FF2B5EF4-FFF2-40B4-BE49-F238E27FC236}">
                <a16:creationId xmlns:a16="http://schemas.microsoft.com/office/drawing/2014/main" id="{5A49E5AC-54B4-4976-8946-4579F1EAD239}"/>
              </a:ext>
            </a:extLst>
          </p:cNvPr>
          <p:cNvSpPr>
            <a:spLocks noGrp="1"/>
          </p:cNvSpPr>
          <p:nvPr>
            <p:ph idx="1"/>
          </p:nvPr>
        </p:nvSpPr>
        <p:spPr>
          <a:xfrm>
            <a:off x="363552" y="1737360"/>
            <a:ext cx="5732447" cy="4511040"/>
          </a:xfrm>
        </p:spPr>
        <p:txBody>
          <a:bodyPr>
            <a:noAutofit/>
          </a:bodyPr>
          <a:lstStyle/>
          <a:p>
            <a:pPr marL="0" indent="0">
              <a:buNone/>
            </a:pPr>
            <a:r>
              <a:rPr lang="en-US" sz="2400" dirty="0"/>
              <a:t>The primary marking for all CUI here is the </a:t>
            </a:r>
            <a:r>
              <a:rPr lang="en-US" sz="2400" u="sng" dirty="0"/>
              <a:t>CONTROLLED</a:t>
            </a:r>
            <a:r>
              <a:rPr lang="en-US" sz="2400" dirty="0"/>
              <a:t> Banner Marking. This is the main marking that will be applied in the </a:t>
            </a:r>
            <a:r>
              <a:rPr lang="en-US" sz="2400" u="sng" dirty="0"/>
              <a:t>Header of each page</a:t>
            </a:r>
            <a:r>
              <a:rPr lang="en-US" sz="2400" dirty="0"/>
              <a:t> of any document that contains CUI:</a:t>
            </a:r>
          </a:p>
          <a:p>
            <a:pPr lvl="1"/>
            <a:r>
              <a:rPr lang="en-US" sz="2200" dirty="0"/>
              <a:t>Mandatory for all documents containing CUI</a:t>
            </a:r>
          </a:p>
          <a:p>
            <a:pPr lvl="1"/>
            <a:r>
              <a:rPr lang="en-US" sz="2200" dirty="0"/>
              <a:t>Must be inclusive of all CUI within the document</a:t>
            </a:r>
          </a:p>
          <a:p>
            <a:pPr lvl="1"/>
            <a:r>
              <a:rPr lang="en-US" sz="2200" dirty="0"/>
              <a:t>Marking must be the same on every page</a:t>
            </a:r>
          </a:p>
          <a:p>
            <a:pPr lvl="1"/>
            <a:r>
              <a:rPr lang="en-US" sz="2200" dirty="0"/>
              <a:t>Must be centered bold capitalized black text stating “CONTROLLED” in the Header of the page. Template can be provided by management</a:t>
            </a:r>
          </a:p>
          <a:p>
            <a:endParaRPr lang="en-US" sz="2200" dirty="0"/>
          </a:p>
          <a:p>
            <a:endParaRPr lang="en-US" sz="2200" dirty="0"/>
          </a:p>
          <a:p>
            <a:pPr lvl="1"/>
            <a:endParaRPr lang="en-US" sz="2200" dirty="0"/>
          </a:p>
        </p:txBody>
      </p:sp>
      <p:sp>
        <p:nvSpPr>
          <p:cNvPr id="4" name="TextBox 3">
            <a:extLst>
              <a:ext uri="{FF2B5EF4-FFF2-40B4-BE49-F238E27FC236}">
                <a16:creationId xmlns:a16="http://schemas.microsoft.com/office/drawing/2014/main" id="{673548B9-8AC4-4BC2-B043-B0F515C7E096}"/>
              </a:ext>
            </a:extLst>
          </p:cNvPr>
          <p:cNvSpPr txBox="1"/>
          <p:nvPr/>
        </p:nvSpPr>
        <p:spPr>
          <a:xfrm>
            <a:off x="2116349" y="6365033"/>
            <a:ext cx="8240486"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a:t>This presentation does not address </a:t>
            </a:r>
            <a:r>
              <a:rPr lang="en-US" b="1" i="1" dirty="0"/>
              <a:t>CUI Specific</a:t>
            </a:r>
            <a:r>
              <a:rPr lang="en-US" b="1" dirty="0"/>
              <a:t>.</a:t>
            </a:r>
          </a:p>
        </p:txBody>
      </p:sp>
      <p:pic>
        <p:nvPicPr>
          <p:cNvPr id="15" name="Picture 14">
            <a:extLst>
              <a:ext uri="{FF2B5EF4-FFF2-40B4-BE49-F238E27FC236}">
                <a16:creationId xmlns:a16="http://schemas.microsoft.com/office/drawing/2014/main" id="{E0E664A0-17F7-45F9-8671-2DC0D166E085}"/>
              </a:ext>
            </a:extLst>
          </p:cNvPr>
          <p:cNvPicPr>
            <a:picLocks noChangeAspect="1"/>
          </p:cNvPicPr>
          <p:nvPr/>
        </p:nvPicPr>
        <p:blipFill>
          <a:blip r:embed="rId3"/>
          <a:stretch>
            <a:fillRect/>
          </a:stretch>
        </p:blipFill>
        <p:spPr>
          <a:xfrm>
            <a:off x="6267102" y="1155259"/>
            <a:ext cx="5732447" cy="5093141"/>
          </a:xfrm>
          <a:prstGeom prst="rect">
            <a:avLst/>
          </a:prstGeom>
          <a:ln w="12700">
            <a:solidFill>
              <a:schemeClr val="tx1"/>
            </a:solidFill>
          </a:ln>
        </p:spPr>
      </p:pic>
      <p:pic>
        <p:nvPicPr>
          <p:cNvPr id="7" name="Picture 6">
            <a:extLst>
              <a:ext uri="{FF2B5EF4-FFF2-40B4-BE49-F238E27FC236}">
                <a16:creationId xmlns:a16="http://schemas.microsoft.com/office/drawing/2014/main" id="{5D516709-977A-45A5-BF6A-BDFC8F0F0E01}"/>
              </a:ext>
            </a:extLst>
          </p:cNvPr>
          <p:cNvPicPr>
            <a:picLocks noChangeAspect="1"/>
          </p:cNvPicPr>
          <p:nvPr/>
        </p:nvPicPr>
        <p:blipFill>
          <a:blip r:embed="rId4"/>
          <a:stretch>
            <a:fillRect/>
          </a:stretch>
        </p:blipFill>
        <p:spPr>
          <a:xfrm rot="2300683">
            <a:off x="5976841" y="1469113"/>
            <a:ext cx="1316850" cy="536494"/>
          </a:xfrm>
          <a:prstGeom prst="rect">
            <a:avLst/>
          </a:prstGeom>
        </p:spPr>
      </p:pic>
      <p:pic>
        <p:nvPicPr>
          <p:cNvPr id="5" name="Picture 4">
            <a:extLst>
              <a:ext uri="{FF2B5EF4-FFF2-40B4-BE49-F238E27FC236}">
                <a16:creationId xmlns:a16="http://schemas.microsoft.com/office/drawing/2014/main" id="{380C0677-774B-4250-A014-C1E01F3519AD}"/>
              </a:ext>
            </a:extLst>
          </p:cNvPr>
          <p:cNvPicPr>
            <a:picLocks noChangeAspect="1"/>
          </p:cNvPicPr>
          <p:nvPr/>
        </p:nvPicPr>
        <p:blipFill>
          <a:blip r:embed="rId5"/>
          <a:stretch>
            <a:fillRect/>
          </a:stretch>
        </p:blipFill>
        <p:spPr>
          <a:xfrm>
            <a:off x="10283787" y="6325097"/>
            <a:ext cx="1908213" cy="493819"/>
          </a:xfrm>
          <a:prstGeom prst="rect">
            <a:avLst/>
          </a:prstGeom>
        </p:spPr>
      </p:pic>
    </p:spTree>
    <p:extLst>
      <p:ext uri="{BB962C8B-B14F-4D97-AF65-F5344CB8AC3E}">
        <p14:creationId xmlns:p14="http://schemas.microsoft.com/office/powerpoint/2010/main" val="196164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E75-1AE9-469F-957B-EE40DD1ECA13}"/>
              </a:ext>
            </a:extLst>
          </p:cNvPr>
          <p:cNvSpPr>
            <a:spLocks noGrp="1"/>
          </p:cNvSpPr>
          <p:nvPr>
            <p:ph type="title"/>
          </p:nvPr>
        </p:nvSpPr>
        <p:spPr>
          <a:xfrm>
            <a:off x="363552" y="541340"/>
            <a:ext cx="10058400" cy="808892"/>
          </a:xfrm>
        </p:spPr>
        <p:txBody>
          <a:bodyPr>
            <a:normAutofit/>
          </a:bodyPr>
          <a:lstStyle/>
          <a:p>
            <a:r>
              <a:rPr lang="en-US" b="1" dirty="0"/>
              <a:t>Marking – Footer </a:t>
            </a:r>
          </a:p>
        </p:txBody>
      </p:sp>
      <p:sp>
        <p:nvSpPr>
          <p:cNvPr id="3" name="Content Placeholder 2">
            <a:extLst>
              <a:ext uri="{FF2B5EF4-FFF2-40B4-BE49-F238E27FC236}">
                <a16:creationId xmlns:a16="http://schemas.microsoft.com/office/drawing/2014/main" id="{5A49E5AC-54B4-4976-8946-4579F1EAD239}"/>
              </a:ext>
            </a:extLst>
          </p:cNvPr>
          <p:cNvSpPr>
            <a:spLocks noGrp="1"/>
          </p:cNvSpPr>
          <p:nvPr>
            <p:ph idx="1"/>
          </p:nvPr>
        </p:nvSpPr>
        <p:spPr>
          <a:xfrm>
            <a:off x="363552" y="1737360"/>
            <a:ext cx="5829430" cy="4511040"/>
          </a:xfrm>
        </p:spPr>
        <p:txBody>
          <a:bodyPr>
            <a:noAutofit/>
          </a:bodyPr>
          <a:lstStyle/>
          <a:p>
            <a:pPr marL="0" indent="0">
              <a:buNone/>
            </a:pPr>
            <a:r>
              <a:rPr lang="en-US" sz="2200" dirty="0"/>
              <a:t> </a:t>
            </a:r>
            <a:r>
              <a:rPr lang="en-US" sz="2200" u="sng" dirty="0"/>
              <a:t>Footer of each Page</a:t>
            </a:r>
          </a:p>
          <a:p>
            <a:pPr marL="0" indent="0">
              <a:buNone/>
            </a:pPr>
            <a:r>
              <a:rPr lang="en-US" sz="2200" dirty="0"/>
              <a:t>This statement must be entered in Footer of each Company document containing CUI: </a:t>
            </a:r>
            <a:r>
              <a:rPr lang="en-US" sz="2400" b="1" dirty="0"/>
              <a:t>The information herein is Controlled Unclassified Information (CUI) and is protected under the Privacy Act of 1974, as amended. These files may only be accessed by COMPANY NAME and U.S. Government Personnel who possess a valid need-to-know.  Unauthorized disclosure or misuse of this information may result in criminal and/or civil penalties</a:t>
            </a:r>
          </a:p>
          <a:p>
            <a:endParaRPr lang="en-US" sz="2200" dirty="0"/>
          </a:p>
          <a:p>
            <a:endParaRPr lang="en-US" sz="2200" dirty="0"/>
          </a:p>
          <a:p>
            <a:endParaRPr lang="en-US" sz="2200" dirty="0"/>
          </a:p>
          <a:p>
            <a:pPr lvl="1"/>
            <a:endParaRPr lang="en-US" sz="2200" dirty="0"/>
          </a:p>
        </p:txBody>
      </p:sp>
      <p:sp>
        <p:nvSpPr>
          <p:cNvPr id="4" name="TextBox 3">
            <a:extLst>
              <a:ext uri="{FF2B5EF4-FFF2-40B4-BE49-F238E27FC236}">
                <a16:creationId xmlns:a16="http://schemas.microsoft.com/office/drawing/2014/main" id="{673548B9-8AC4-4BC2-B043-B0F515C7E096}"/>
              </a:ext>
            </a:extLst>
          </p:cNvPr>
          <p:cNvSpPr txBox="1"/>
          <p:nvPr/>
        </p:nvSpPr>
        <p:spPr>
          <a:xfrm>
            <a:off x="2116349" y="6365033"/>
            <a:ext cx="8240486"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a:t>This presentation does not address </a:t>
            </a:r>
            <a:r>
              <a:rPr lang="en-US" b="1" i="1" dirty="0"/>
              <a:t>CUI Specific</a:t>
            </a:r>
            <a:r>
              <a:rPr lang="en-US" b="1" dirty="0"/>
              <a:t>.</a:t>
            </a:r>
          </a:p>
        </p:txBody>
      </p:sp>
      <p:pic>
        <p:nvPicPr>
          <p:cNvPr id="15" name="Picture 14">
            <a:extLst>
              <a:ext uri="{FF2B5EF4-FFF2-40B4-BE49-F238E27FC236}">
                <a16:creationId xmlns:a16="http://schemas.microsoft.com/office/drawing/2014/main" id="{E0E664A0-17F7-45F9-8671-2DC0D166E085}"/>
              </a:ext>
            </a:extLst>
          </p:cNvPr>
          <p:cNvPicPr>
            <a:picLocks noChangeAspect="1"/>
          </p:cNvPicPr>
          <p:nvPr/>
        </p:nvPicPr>
        <p:blipFill>
          <a:blip r:embed="rId3"/>
          <a:stretch>
            <a:fillRect/>
          </a:stretch>
        </p:blipFill>
        <p:spPr>
          <a:xfrm>
            <a:off x="6267102" y="1155259"/>
            <a:ext cx="5732447" cy="5093141"/>
          </a:xfrm>
          <a:prstGeom prst="rect">
            <a:avLst/>
          </a:prstGeom>
          <a:ln w="12700">
            <a:solidFill>
              <a:schemeClr val="tx1"/>
            </a:solidFill>
          </a:ln>
        </p:spPr>
      </p:pic>
      <p:sp>
        <p:nvSpPr>
          <p:cNvPr id="5" name="Arrow: Right 4">
            <a:extLst>
              <a:ext uri="{FF2B5EF4-FFF2-40B4-BE49-F238E27FC236}">
                <a16:creationId xmlns:a16="http://schemas.microsoft.com/office/drawing/2014/main" id="{38940387-F277-425A-90B8-E84579D19E21}"/>
              </a:ext>
            </a:extLst>
          </p:cNvPr>
          <p:cNvSpPr/>
          <p:nvPr/>
        </p:nvSpPr>
        <p:spPr>
          <a:xfrm>
            <a:off x="5582510" y="5058149"/>
            <a:ext cx="1295064"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2877168-C40A-4024-8355-6EA1E96F5F61}"/>
              </a:ext>
            </a:extLst>
          </p:cNvPr>
          <p:cNvPicPr>
            <a:picLocks noChangeAspect="1"/>
          </p:cNvPicPr>
          <p:nvPr/>
        </p:nvPicPr>
        <p:blipFill>
          <a:blip r:embed="rId4"/>
          <a:stretch>
            <a:fillRect/>
          </a:stretch>
        </p:blipFill>
        <p:spPr>
          <a:xfrm>
            <a:off x="10283787" y="6302721"/>
            <a:ext cx="1908213" cy="493819"/>
          </a:xfrm>
          <a:prstGeom prst="rect">
            <a:avLst/>
          </a:prstGeom>
        </p:spPr>
      </p:pic>
    </p:spTree>
    <p:extLst>
      <p:ext uri="{BB962C8B-B14F-4D97-AF65-F5344CB8AC3E}">
        <p14:creationId xmlns:p14="http://schemas.microsoft.com/office/powerpoint/2010/main" val="122611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E75-1AE9-469F-957B-EE40DD1ECA13}"/>
              </a:ext>
            </a:extLst>
          </p:cNvPr>
          <p:cNvSpPr>
            <a:spLocks noGrp="1"/>
          </p:cNvSpPr>
          <p:nvPr>
            <p:ph type="title"/>
          </p:nvPr>
        </p:nvSpPr>
        <p:spPr>
          <a:xfrm>
            <a:off x="423747" y="0"/>
            <a:ext cx="11660006" cy="1407387"/>
          </a:xfrm>
        </p:spPr>
        <p:txBody>
          <a:bodyPr>
            <a:noAutofit/>
          </a:bodyPr>
          <a:lstStyle/>
          <a:p>
            <a:r>
              <a:rPr lang="en-US" sz="4400" b="1" dirty="0"/>
              <a:t>Identification of CUI Designated Agency of Applicable Safeguarding/Dissemination Authority for that CUI</a:t>
            </a:r>
            <a:endParaRPr lang="en-US" sz="4400" b="1" dirty="0">
              <a:highlight>
                <a:srgbClr val="FFFF00"/>
              </a:highlight>
            </a:endParaRPr>
          </a:p>
        </p:txBody>
      </p:sp>
      <p:sp>
        <p:nvSpPr>
          <p:cNvPr id="3" name="Content Placeholder 2">
            <a:extLst>
              <a:ext uri="{FF2B5EF4-FFF2-40B4-BE49-F238E27FC236}">
                <a16:creationId xmlns:a16="http://schemas.microsoft.com/office/drawing/2014/main" id="{5A49E5AC-54B4-4976-8946-4579F1EAD239}"/>
              </a:ext>
            </a:extLst>
          </p:cNvPr>
          <p:cNvSpPr>
            <a:spLocks noGrp="1"/>
          </p:cNvSpPr>
          <p:nvPr>
            <p:ph idx="1"/>
          </p:nvPr>
        </p:nvSpPr>
        <p:spPr>
          <a:xfrm>
            <a:off x="423747" y="1752599"/>
            <a:ext cx="6213028" cy="4305301"/>
          </a:xfrm>
        </p:spPr>
        <p:txBody>
          <a:bodyPr>
            <a:noAutofit/>
          </a:bodyPr>
          <a:lstStyle/>
          <a:p>
            <a:pPr marL="0" indent="0">
              <a:buNone/>
            </a:pPr>
            <a:r>
              <a:rPr lang="en-US" sz="2400" dirty="0"/>
              <a:t>All documents containing CUI must indicate the agency of designation. This may come in several forms, including a letterhead, signature block, or “controlled by” line. However, our government partners may not have provided us the proper templates</a:t>
            </a:r>
          </a:p>
          <a:p>
            <a:pPr marL="0" indent="0">
              <a:buNone/>
            </a:pPr>
            <a:r>
              <a:rPr lang="en-US" sz="2400" dirty="0"/>
              <a:t>That said, my company will take on the responsibility to ALWAYS protect our employees’ and applicants’ sensitive information. So where CUI information exists, until otherwise directed by our government partners, we will utilize our own markings as addressed above</a:t>
            </a:r>
          </a:p>
        </p:txBody>
      </p:sp>
      <p:pic>
        <p:nvPicPr>
          <p:cNvPr id="9" name="Picture 8">
            <a:extLst>
              <a:ext uri="{FF2B5EF4-FFF2-40B4-BE49-F238E27FC236}">
                <a16:creationId xmlns:a16="http://schemas.microsoft.com/office/drawing/2014/main" id="{B97DC8B6-BF8A-43E2-A5BF-55F38EF3D202}"/>
              </a:ext>
            </a:extLst>
          </p:cNvPr>
          <p:cNvPicPr>
            <a:picLocks noChangeAspect="1"/>
          </p:cNvPicPr>
          <p:nvPr/>
        </p:nvPicPr>
        <p:blipFill>
          <a:blip r:embed="rId3"/>
          <a:stretch>
            <a:fillRect/>
          </a:stretch>
        </p:blipFill>
        <p:spPr>
          <a:xfrm>
            <a:off x="6819815" y="1270000"/>
            <a:ext cx="5189305" cy="5470188"/>
          </a:xfrm>
          <a:prstGeom prst="rect">
            <a:avLst/>
          </a:prstGeom>
          <a:ln w="12700">
            <a:solidFill>
              <a:schemeClr val="tx1"/>
            </a:solidFill>
          </a:ln>
        </p:spPr>
      </p:pic>
      <p:pic>
        <p:nvPicPr>
          <p:cNvPr id="6" name="Picture 5">
            <a:extLst>
              <a:ext uri="{FF2B5EF4-FFF2-40B4-BE49-F238E27FC236}">
                <a16:creationId xmlns:a16="http://schemas.microsoft.com/office/drawing/2014/main" id="{E1366642-78A2-4703-A4E1-97A9F9D7FFE7}"/>
              </a:ext>
            </a:extLst>
          </p:cNvPr>
          <p:cNvPicPr>
            <a:picLocks noChangeAspect="1"/>
          </p:cNvPicPr>
          <p:nvPr/>
        </p:nvPicPr>
        <p:blipFill>
          <a:blip r:embed="rId4"/>
          <a:stretch>
            <a:fillRect/>
          </a:stretch>
        </p:blipFill>
        <p:spPr>
          <a:xfrm>
            <a:off x="9634832" y="5278732"/>
            <a:ext cx="1066798" cy="1066798"/>
          </a:xfrm>
          <a:prstGeom prst="rect">
            <a:avLst/>
          </a:prstGeom>
        </p:spPr>
      </p:pic>
      <p:sp>
        <p:nvSpPr>
          <p:cNvPr id="7" name="TextBox 6">
            <a:extLst>
              <a:ext uri="{FF2B5EF4-FFF2-40B4-BE49-F238E27FC236}">
                <a16:creationId xmlns:a16="http://schemas.microsoft.com/office/drawing/2014/main" id="{60FCE894-A943-4ED7-AF1F-7672FE8C427D}"/>
              </a:ext>
            </a:extLst>
          </p:cNvPr>
          <p:cNvSpPr txBox="1"/>
          <p:nvPr/>
        </p:nvSpPr>
        <p:spPr>
          <a:xfrm>
            <a:off x="6819815" y="2397881"/>
            <a:ext cx="1516625" cy="430887"/>
          </a:xfrm>
          <a:prstGeom prst="rect">
            <a:avLst/>
          </a:prstGeom>
          <a:solidFill>
            <a:srgbClr val="FF0000"/>
          </a:solidFill>
          <a:ln w="38100">
            <a:solidFill>
              <a:schemeClr val="tx1"/>
            </a:solidFill>
          </a:ln>
        </p:spPr>
        <p:txBody>
          <a:bodyPr wrap="square" rtlCol="0">
            <a:spAutoFit/>
          </a:bodyPr>
          <a:lstStyle/>
          <a:p>
            <a:r>
              <a:rPr lang="en-US" sz="1100" b="1" dirty="0">
                <a:solidFill>
                  <a:schemeClr val="bg1"/>
                </a:solidFill>
              </a:rPr>
              <a:t>COMPANY NAME</a:t>
            </a:r>
          </a:p>
          <a:p>
            <a:r>
              <a:rPr lang="en-US" sz="1100" b="1" dirty="0">
                <a:solidFill>
                  <a:schemeClr val="bg1"/>
                </a:solidFill>
              </a:rPr>
              <a:t>Orlando, FL XXXXX</a:t>
            </a:r>
          </a:p>
        </p:txBody>
      </p:sp>
      <p:sp>
        <p:nvSpPr>
          <p:cNvPr id="8" name="Arrow: Right 7">
            <a:extLst>
              <a:ext uri="{FF2B5EF4-FFF2-40B4-BE49-F238E27FC236}">
                <a16:creationId xmlns:a16="http://schemas.microsoft.com/office/drawing/2014/main" id="{08D537BF-B009-47F7-884E-6F3D54C00EB2}"/>
              </a:ext>
            </a:extLst>
          </p:cNvPr>
          <p:cNvSpPr/>
          <p:nvPr/>
        </p:nvSpPr>
        <p:spPr>
          <a:xfrm rot="20552863">
            <a:off x="8272940" y="230005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EC874DE-0E76-4547-BE47-D368F0EE091E}"/>
              </a:ext>
            </a:extLst>
          </p:cNvPr>
          <p:cNvPicPr>
            <a:picLocks noChangeAspect="1"/>
          </p:cNvPicPr>
          <p:nvPr/>
        </p:nvPicPr>
        <p:blipFill>
          <a:blip r:embed="rId5"/>
          <a:stretch>
            <a:fillRect/>
          </a:stretch>
        </p:blipFill>
        <p:spPr>
          <a:xfrm>
            <a:off x="4911602" y="6345530"/>
            <a:ext cx="1908213" cy="493819"/>
          </a:xfrm>
          <a:prstGeom prst="rect">
            <a:avLst/>
          </a:prstGeom>
        </p:spPr>
      </p:pic>
    </p:spTree>
    <p:extLst>
      <p:ext uri="{BB962C8B-B14F-4D97-AF65-F5344CB8AC3E}">
        <p14:creationId xmlns:p14="http://schemas.microsoft.com/office/powerpoint/2010/main" val="119020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4BF4-E7DA-41DD-A5B1-D867C707A6B8}"/>
              </a:ext>
            </a:extLst>
          </p:cNvPr>
          <p:cNvSpPr>
            <a:spLocks noGrp="1"/>
          </p:cNvSpPr>
          <p:nvPr>
            <p:ph type="title"/>
          </p:nvPr>
        </p:nvSpPr>
        <p:spPr>
          <a:xfrm>
            <a:off x="682019" y="468880"/>
            <a:ext cx="11010764" cy="1294381"/>
          </a:xfrm>
        </p:spPr>
        <p:txBody>
          <a:bodyPr>
            <a:noAutofit/>
          </a:bodyPr>
          <a:lstStyle/>
          <a:p>
            <a:r>
              <a:rPr lang="en-US" b="1" dirty="0"/>
              <a:t>Supplemental Administrative Markings – Very Rare </a:t>
            </a:r>
          </a:p>
        </p:txBody>
      </p:sp>
      <p:pic>
        <p:nvPicPr>
          <p:cNvPr id="4" name="Picture 3">
            <a:extLst>
              <a:ext uri="{FF2B5EF4-FFF2-40B4-BE49-F238E27FC236}">
                <a16:creationId xmlns:a16="http://schemas.microsoft.com/office/drawing/2014/main" id="{BCABC873-2D93-4F9E-B776-26C0C6CCB4AD}"/>
              </a:ext>
            </a:extLst>
          </p:cNvPr>
          <p:cNvPicPr>
            <a:picLocks noChangeAspect="1"/>
          </p:cNvPicPr>
          <p:nvPr/>
        </p:nvPicPr>
        <p:blipFill>
          <a:blip r:embed="rId2"/>
          <a:stretch>
            <a:fillRect/>
          </a:stretch>
        </p:blipFill>
        <p:spPr>
          <a:xfrm>
            <a:off x="6096000" y="1308797"/>
            <a:ext cx="5676163" cy="5080323"/>
          </a:xfrm>
          <a:prstGeom prst="rect">
            <a:avLst/>
          </a:prstGeom>
          <a:ln w="12700">
            <a:solidFill>
              <a:schemeClr val="tx1"/>
            </a:solidFill>
          </a:ln>
        </p:spPr>
      </p:pic>
      <p:sp>
        <p:nvSpPr>
          <p:cNvPr id="5" name="TextBox 4">
            <a:extLst>
              <a:ext uri="{FF2B5EF4-FFF2-40B4-BE49-F238E27FC236}">
                <a16:creationId xmlns:a16="http://schemas.microsoft.com/office/drawing/2014/main" id="{548908C8-1131-4304-95C8-2684C3BC4901}"/>
              </a:ext>
            </a:extLst>
          </p:cNvPr>
          <p:cNvSpPr txBox="1"/>
          <p:nvPr/>
        </p:nvSpPr>
        <p:spPr>
          <a:xfrm>
            <a:off x="419837" y="1863799"/>
            <a:ext cx="5586634" cy="3970318"/>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Draft and In-Process documents must be protected at the level of completed CUI documents</a:t>
            </a:r>
          </a:p>
          <a:p>
            <a:pPr marL="457200" indent="-457200">
              <a:buFont typeface="Courier New" panose="02070309020205020404" pitchFamily="49" charset="0"/>
              <a:buChar char="o"/>
            </a:pPr>
            <a:r>
              <a:rPr lang="en-US" sz="2800" dirty="0"/>
              <a:t>Supplemental Agency Markings can be used to denote non-final status of a document</a:t>
            </a:r>
          </a:p>
          <a:p>
            <a:pPr marL="457200" indent="-457200">
              <a:buFont typeface="Courier New" panose="02070309020205020404" pitchFamily="49" charset="0"/>
              <a:buChar char="o"/>
            </a:pPr>
            <a:r>
              <a:rPr lang="en-US" sz="2800" dirty="0"/>
              <a:t>Cannot be used to control CUI and cannot be commingled into the CUI Banner Marking</a:t>
            </a:r>
          </a:p>
        </p:txBody>
      </p:sp>
      <p:pic>
        <p:nvPicPr>
          <p:cNvPr id="3" name="Picture 2">
            <a:extLst>
              <a:ext uri="{FF2B5EF4-FFF2-40B4-BE49-F238E27FC236}">
                <a16:creationId xmlns:a16="http://schemas.microsoft.com/office/drawing/2014/main" id="{8B73469F-6BAF-49C6-95A8-5846E4640414}"/>
              </a:ext>
            </a:extLst>
          </p:cNvPr>
          <p:cNvPicPr>
            <a:picLocks noChangeAspect="1"/>
          </p:cNvPicPr>
          <p:nvPr/>
        </p:nvPicPr>
        <p:blipFill>
          <a:blip r:embed="rId3"/>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364796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47EE-43E4-4485-941C-895BA49CC93B}"/>
              </a:ext>
            </a:extLst>
          </p:cNvPr>
          <p:cNvSpPr>
            <a:spLocks noGrp="1"/>
          </p:cNvSpPr>
          <p:nvPr>
            <p:ph type="title"/>
          </p:nvPr>
        </p:nvSpPr>
        <p:spPr>
          <a:xfrm>
            <a:off x="647837" y="362045"/>
            <a:ext cx="10712889" cy="1320800"/>
          </a:xfrm>
        </p:spPr>
        <p:txBody>
          <a:bodyPr>
            <a:noAutofit/>
          </a:bodyPr>
          <a:lstStyle/>
          <a:p>
            <a:r>
              <a:rPr lang="en-US" b="1" dirty="0"/>
              <a:t>Marking – </a:t>
            </a:r>
            <a:br>
              <a:rPr lang="en-US" b="1" dirty="0"/>
            </a:br>
            <a:r>
              <a:rPr lang="en-US" b="1" dirty="0"/>
              <a:t>Electronic Media Storing or Processing CUI</a:t>
            </a:r>
          </a:p>
        </p:txBody>
      </p:sp>
      <p:pic>
        <p:nvPicPr>
          <p:cNvPr id="4" name="Picture 3">
            <a:extLst>
              <a:ext uri="{FF2B5EF4-FFF2-40B4-BE49-F238E27FC236}">
                <a16:creationId xmlns:a16="http://schemas.microsoft.com/office/drawing/2014/main" id="{56CAE7AF-CD38-44B7-8FED-69FE0D77216C}"/>
              </a:ext>
            </a:extLst>
          </p:cNvPr>
          <p:cNvPicPr>
            <a:picLocks noChangeAspect="1"/>
          </p:cNvPicPr>
          <p:nvPr/>
        </p:nvPicPr>
        <p:blipFill>
          <a:blip r:embed="rId3"/>
          <a:stretch>
            <a:fillRect/>
          </a:stretch>
        </p:blipFill>
        <p:spPr>
          <a:xfrm>
            <a:off x="397635" y="1629550"/>
            <a:ext cx="6351879" cy="4813110"/>
          </a:xfrm>
          <a:prstGeom prst="rect">
            <a:avLst/>
          </a:prstGeom>
          <a:ln w="12700">
            <a:solidFill>
              <a:schemeClr val="tx2"/>
            </a:solidFill>
          </a:ln>
        </p:spPr>
      </p:pic>
      <p:sp>
        <p:nvSpPr>
          <p:cNvPr id="7" name="TextBox 6">
            <a:extLst>
              <a:ext uri="{FF2B5EF4-FFF2-40B4-BE49-F238E27FC236}">
                <a16:creationId xmlns:a16="http://schemas.microsoft.com/office/drawing/2014/main" id="{533B8A0D-105B-4BE1-B186-DB72B72417E1}"/>
              </a:ext>
            </a:extLst>
          </p:cNvPr>
          <p:cNvSpPr txBox="1"/>
          <p:nvPr/>
        </p:nvSpPr>
        <p:spPr>
          <a:xfrm>
            <a:off x="6973837" y="1772953"/>
            <a:ext cx="4570325" cy="4401205"/>
          </a:xfrm>
          <a:prstGeom prst="rect">
            <a:avLst/>
          </a:prstGeom>
          <a:noFill/>
        </p:spPr>
        <p:txBody>
          <a:bodyPr wrap="square" rtlCol="0">
            <a:spAutoFit/>
          </a:bodyPr>
          <a:lstStyle/>
          <a:p>
            <a:r>
              <a:rPr lang="en-US" sz="2800" dirty="0"/>
              <a:t>Media such as USB sticks, hard drives, and CD ROMs must be marked to alert holders to the presence of CUI stored on the device</a:t>
            </a:r>
          </a:p>
          <a:p>
            <a:endParaRPr lang="en-US" sz="2800" dirty="0"/>
          </a:p>
          <a:p>
            <a:r>
              <a:rPr lang="en-US" sz="2800" dirty="0"/>
              <a:t>As space may be limited, at a minimum, mark media with the CUI Control Marking and the designating agency</a:t>
            </a:r>
          </a:p>
        </p:txBody>
      </p:sp>
      <p:pic>
        <p:nvPicPr>
          <p:cNvPr id="3" name="Picture 2">
            <a:extLst>
              <a:ext uri="{FF2B5EF4-FFF2-40B4-BE49-F238E27FC236}">
                <a16:creationId xmlns:a16="http://schemas.microsoft.com/office/drawing/2014/main" id="{93B85D9D-9420-40D6-9EDE-7F9AF467BC11}"/>
              </a:ext>
            </a:extLst>
          </p:cNvPr>
          <p:cNvPicPr>
            <a:picLocks noChangeAspect="1"/>
          </p:cNvPicPr>
          <p:nvPr/>
        </p:nvPicPr>
        <p:blipFill>
          <a:blip r:embed="rId4"/>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201138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449B0-CC47-4F64-8276-3DCA3A1185A5}"/>
              </a:ext>
            </a:extLst>
          </p:cNvPr>
          <p:cNvSpPr>
            <a:spLocks noGrp="1"/>
          </p:cNvSpPr>
          <p:nvPr>
            <p:ph type="title"/>
          </p:nvPr>
        </p:nvSpPr>
        <p:spPr>
          <a:xfrm>
            <a:off x="932180" y="360739"/>
            <a:ext cx="10058400" cy="860302"/>
          </a:xfrm>
        </p:spPr>
        <p:txBody>
          <a:bodyPr/>
          <a:lstStyle/>
          <a:p>
            <a:r>
              <a:rPr lang="en-US" b="1" dirty="0"/>
              <a:t>Marking –  Forms with CUI</a:t>
            </a:r>
          </a:p>
        </p:txBody>
      </p:sp>
      <p:pic>
        <p:nvPicPr>
          <p:cNvPr id="4" name="Picture 3">
            <a:extLst>
              <a:ext uri="{FF2B5EF4-FFF2-40B4-BE49-F238E27FC236}">
                <a16:creationId xmlns:a16="http://schemas.microsoft.com/office/drawing/2014/main" id="{0CCF3D5D-F44C-49B6-BF94-D5B946A3041C}"/>
              </a:ext>
            </a:extLst>
          </p:cNvPr>
          <p:cNvPicPr>
            <a:picLocks noChangeAspect="1"/>
          </p:cNvPicPr>
          <p:nvPr/>
        </p:nvPicPr>
        <p:blipFill>
          <a:blip r:embed="rId3"/>
          <a:stretch>
            <a:fillRect/>
          </a:stretch>
        </p:blipFill>
        <p:spPr>
          <a:xfrm>
            <a:off x="2880278" y="1476781"/>
            <a:ext cx="9003781" cy="3450819"/>
          </a:xfrm>
          <a:prstGeom prst="rect">
            <a:avLst/>
          </a:prstGeom>
          <a:ln w="6350">
            <a:solidFill>
              <a:schemeClr val="tx1"/>
            </a:solidFill>
          </a:ln>
        </p:spPr>
      </p:pic>
      <p:sp>
        <p:nvSpPr>
          <p:cNvPr id="5" name="TextBox 4">
            <a:extLst>
              <a:ext uri="{FF2B5EF4-FFF2-40B4-BE49-F238E27FC236}">
                <a16:creationId xmlns:a16="http://schemas.microsoft.com/office/drawing/2014/main" id="{9FE7F96E-5556-44DC-A2DF-45D815C98000}"/>
              </a:ext>
            </a:extLst>
          </p:cNvPr>
          <p:cNvSpPr txBox="1"/>
          <p:nvPr/>
        </p:nvSpPr>
        <p:spPr>
          <a:xfrm>
            <a:off x="372216" y="1863362"/>
            <a:ext cx="2508062" cy="2677656"/>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800" b="1" dirty="0">
                <a:solidFill>
                  <a:schemeClr val="accent2">
                    <a:lumMod val="75000"/>
                  </a:schemeClr>
                </a:solidFill>
              </a:rPr>
              <a:t>Forms that contain CUI must be marked accordingly when filled in</a:t>
            </a:r>
          </a:p>
        </p:txBody>
      </p:sp>
      <p:sp>
        <p:nvSpPr>
          <p:cNvPr id="6" name="TextBox 5">
            <a:extLst>
              <a:ext uri="{FF2B5EF4-FFF2-40B4-BE49-F238E27FC236}">
                <a16:creationId xmlns:a16="http://schemas.microsoft.com/office/drawing/2014/main" id="{C3DBA568-7463-4002-ABC0-7456782FE2D6}"/>
              </a:ext>
            </a:extLst>
          </p:cNvPr>
          <p:cNvSpPr txBox="1"/>
          <p:nvPr/>
        </p:nvSpPr>
        <p:spPr>
          <a:xfrm>
            <a:off x="783989" y="4927599"/>
            <a:ext cx="11032066" cy="1384995"/>
          </a:xfrm>
          <a:prstGeom prst="rect">
            <a:avLst/>
          </a:prstGeom>
          <a:noFill/>
        </p:spPr>
        <p:txBody>
          <a:bodyPr wrap="square" rtlCol="0">
            <a:spAutoFit/>
          </a:bodyPr>
          <a:lstStyle/>
          <a:p>
            <a:r>
              <a:rPr lang="en-US" sz="2800" dirty="0"/>
              <a:t>As forms are updated for the CUI implementation, they should be marked to include a statement that indicates the form is </a:t>
            </a:r>
            <a:r>
              <a:rPr lang="en-US" sz="2800" u="sng" dirty="0"/>
              <a:t>CONTROLLED when filled in</a:t>
            </a:r>
            <a:endParaRPr lang="en-US" sz="2800" dirty="0"/>
          </a:p>
        </p:txBody>
      </p:sp>
      <p:sp>
        <p:nvSpPr>
          <p:cNvPr id="13" name="Arrow: Right 12">
            <a:extLst>
              <a:ext uri="{FF2B5EF4-FFF2-40B4-BE49-F238E27FC236}">
                <a16:creationId xmlns:a16="http://schemas.microsoft.com/office/drawing/2014/main" id="{DA80CBE5-2BE1-4E00-863D-6C47CC603F38}"/>
              </a:ext>
            </a:extLst>
          </p:cNvPr>
          <p:cNvSpPr/>
          <p:nvPr/>
        </p:nvSpPr>
        <p:spPr>
          <a:xfrm>
            <a:off x="5480052" y="1607622"/>
            <a:ext cx="1231896" cy="6533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3A10C58-4200-4D43-81FB-B43E213CE9C1}"/>
              </a:ext>
            </a:extLst>
          </p:cNvPr>
          <p:cNvPicPr>
            <a:picLocks noChangeAspect="1"/>
          </p:cNvPicPr>
          <p:nvPr/>
        </p:nvPicPr>
        <p:blipFill>
          <a:blip r:embed="rId4"/>
          <a:stretch>
            <a:fillRect/>
          </a:stretch>
        </p:blipFill>
        <p:spPr>
          <a:xfrm>
            <a:off x="10283787" y="6359567"/>
            <a:ext cx="1908213" cy="493819"/>
          </a:xfrm>
          <a:prstGeom prst="rect">
            <a:avLst/>
          </a:prstGeom>
        </p:spPr>
      </p:pic>
    </p:spTree>
    <p:extLst>
      <p:ext uri="{BB962C8B-B14F-4D97-AF65-F5344CB8AC3E}">
        <p14:creationId xmlns:p14="http://schemas.microsoft.com/office/powerpoint/2010/main" val="124459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DBB-3F33-4D83-B34E-E88EE5D191EB}"/>
              </a:ext>
            </a:extLst>
          </p:cNvPr>
          <p:cNvSpPr>
            <a:spLocks noGrp="1"/>
          </p:cNvSpPr>
          <p:nvPr>
            <p:ph type="title"/>
          </p:nvPr>
        </p:nvSpPr>
        <p:spPr>
          <a:xfrm>
            <a:off x="715434" y="284018"/>
            <a:ext cx="8596668" cy="1369548"/>
          </a:xfrm>
        </p:spPr>
        <p:txBody>
          <a:bodyPr>
            <a:normAutofit/>
          </a:bodyPr>
          <a:lstStyle/>
          <a:p>
            <a:r>
              <a:rPr lang="en-US" b="1" dirty="0"/>
              <a:t>Marking –  </a:t>
            </a:r>
            <a:br>
              <a:rPr lang="en-US" b="1" dirty="0"/>
            </a:br>
            <a:r>
              <a:rPr lang="en-US" b="1" dirty="0"/>
              <a:t>Transmittal Documents – FAX  </a:t>
            </a:r>
          </a:p>
        </p:txBody>
      </p:sp>
      <p:pic>
        <p:nvPicPr>
          <p:cNvPr id="4" name="Picture 3">
            <a:extLst>
              <a:ext uri="{FF2B5EF4-FFF2-40B4-BE49-F238E27FC236}">
                <a16:creationId xmlns:a16="http://schemas.microsoft.com/office/drawing/2014/main" id="{1F1BBDE9-1A8C-4D33-9ADD-BB120DC80A1B}"/>
              </a:ext>
            </a:extLst>
          </p:cNvPr>
          <p:cNvPicPr>
            <a:picLocks noChangeAspect="1"/>
          </p:cNvPicPr>
          <p:nvPr/>
        </p:nvPicPr>
        <p:blipFill>
          <a:blip r:embed="rId3"/>
          <a:stretch>
            <a:fillRect/>
          </a:stretch>
        </p:blipFill>
        <p:spPr>
          <a:xfrm>
            <a:off x="6445253" y="1789110"/>
            <a:ext cx="5041552" cy="4535813"/>
          </a:xfrm>
          <a:prstGeom prst="rect">
            <a:avLst/>
          </a:prstGeom>
          <a:ln w="12700">
            <a:solidFill>
              <a:schemeClr val="tx1"/>
            </a:solidFill>
          </a:ln>
        </p:spPr>
      </p:pic>
      <p:sp>
        <p:nvSpPr>
          <p:cNvPr id="5" name="TextBox 4">
            <a:extLst>
              <a:ext uri="{FF2B5EF4-FFF2-40B4-BE49-F238E27FC236}">
                <a16:creationId xmlns:a16="http://schemas.microsoft.com/office/drawing/2014/main" id="{033D38F8-1194-41E0-9D8D-0220A6C09FE9}"/>
              </a:ext>
            </a:extLst>
          </p:cNvPr>
          <p:cNvSpPr txBox="1"/>
          <p:nvPr/>
        </p:nvSpPr>
        <p:spPr>
          <a:xfrm>
            <a:off x="373357" y="1917700"/>
            <a:ext cx="6071896" cy="3693319"/>
          </a:xfrm>
          <a:prstGeom prst="rect">
            <a:avLst/>
          </a:prstGeom>
          <a:noFill/>
        </p:spPr>
        <p:txBody>
          <a:bodyPr wrap="square" rtlCol="0">
            <a:spAutoFit/>
          </a:bodyPr>
          <a:lstStyle/>
          <a:p>
            <a:r>
              <a:rPr lang="en-US" sz="2600" dirty="0"/>
              <a:t>When a transmittal document accompanies the CUI, the transmittal document must indicate that CUI is attached or enclosed</a:t>
            </a:r>
          </a:p>
          <a:p>
            <a:endParaRPr lang="en-US" sz="2600" dirty="0"/>
          </a:p>
          <a:p>
            <a:r>
              <a:rPr lang="en-US" sz="2600" dirty="0"/>
              <a:t>The document must include the following instructions as appropriate:</a:t>
            </a:r>
          </a:p>
          <a:p>
            <a:pPr marL="457200" indent="-457200">
              <a:buFont typeface="Courier New" panose="02070309020205020404" pitchFamily="49" charset="0"/>
              <a:buChar char="o"/>
            </a:pPr>
            <a:r>
              <a:rPr lang="en-US" sz="2600" b="1" dirty="0"/>
              <a:t>When enclosure or attachment is removed, this document is Uncontrolled Unclassified Information</a:t>
            </a:r>
          </a:p>
        </p:txBody>
      </p:sp>
      <p:sp>
        <p:nvSpPr>
          <p:cNvPr id="3" name="Arrow: Down 2">
            <a:extLst>
              <a:ext uri="{FF2B5EF4-FFF2-40B4-BE49-F238E27FC236}">
                <a16:creationId xmlns:a16="http://schemas.microsoft.com/office/drawing/2014/main" id="{C8A61008-80C2-4EC9-B177-2B337DC5A559}"/>
              </a:ext>
            </a:extLst>
          </p:cNvPr>
          <p:cNvSpPr/>
          <p:nvPr/>
        </p:nvSpPr>
        <p:spPr>
          <a:xfrm>
            <a:off x="9312102" y="846354"/>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F62D17D-C3CD-488A-AE83-B6BFFCBA5780}"/>
              </a:ext>
            </a:extLst>
          </p:cNvPr>
          <p:cNvPicPr>
            <a:picLocks noChangeAspect="1"/>
          </p:cNvPicPr>
          <p:nvPr/>
        </p:nvPicPr>
        <p:blipFill>
          <a:blip r:embed="rId4"/>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242814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06D6-ACDB-48FC-90CC-D5F56BD3FD5D}"/>
              </a:ext>
            </a:extLst>
          </p:cNvPr>
          <p:cNvSpPr>
            <a:spLocks noGrp="1"/>
          </p:cNvSpPr>
          <p:nvPr>
            <p:ph type="title"/>
          </p:nvPr>
        </p:nvSpPr>
        <p:spPr>
          <a:xfrm>
            <a:off x="393763" y="201124"/>
            <a:ext cx="7757705" cy="706664"/>
          </a:xfrm>
        </p:spPr>
        <p:txBody>
          <a:bodyPr>
            <a:noAutofit/>
          </a:bodyPr>
          <a:lstStyle/>
          <a:p>
            <a:r>
              <a:rPr lang="en-US" b="1" dirty="0"/>
              <a:t>Re-Marking Legacy Information</a:t>
            </a:r>
          </a:p>
        </p:txBody>
      </p:sp>
      <p:sp>
        <p:nvSpPr>
          <p:cNvPr id="3" name="Content Placeholder 2">
            <a:extLst>
              <a:ext uri="{FF2B5EF4-FFF2-40B4-BE49-F238E27FC236}">
                <a16:creationId xmlns:a16="http://schemas.microsoft.com/office/drawing/2014/main" id="{A5FE0726-C0B6-4486-AAE2-A33D9E0FEB02}"/>
              </a:ext>
            </a:extLst>
          </p:cNvPr>
          <p:cNvSpPr>
            <a:spLocks noGrp="1"/>
          </p:cNvSpPr>
          <p:nvPr>
            <p:ph idx="1"/>
          </p:nvPr>
        </p:nvSpPr>
        <p:spPr>
          <a:xfrm>
            <a:off x="393763" y="977112"/>
            <a:ext cx="11404473" cy="1089223"/>
          </a:xfrm>
          <a:solidFill>
            <a:schemeClr val="accent1">
              <a:lumMod val="20000"/>
              <a:lumOff val="80000"/>
            </a:schemeClr>
          </a:solidFill>
          <a:ln>
            <a:solidFill>
              <a:schemeClr val="tx1"/>
            </a:solidFill>
          </a:ln>
        </p:spPr>
        <p:txBody>
          <a:bodyPr>
            <a:noAutofit/>
          </a:bodyPr>
          <a:lstStyle/>
          <a:p>
            <a:pPr marL="0" indent="0">
              <a:buNone/>
            </a:pPr>
            <a:r>
              <a:rPr lang="en-US" sz="2400" dirty="0"/>
              <a:t>Legacy information is unclassified information that was marked as restricted from access or otherwise controlled prior to the CUI program (e.g., PII).  </a:t>
            </a:r>
            <a:r>
              <a:rPr lang="en-US" sz="2400" b="1" u="sng" dirty="0"/>
              <a:t>All Legacy information is not automatically CUI.  It must be evaluated.</a:t>
            </a:r>
          </a:p>
          <a:p>
            <a:endParaRPr lang="en-US" sz="2400" dirty="0"/>
          </a:p>
        </p:txBody>
      </p:sp>
      <p:sp>
        <p:nvSpPr>
          <p:cNvPr id="8" name="TextBox 7">
            <a:extLst>
              <a:ext uri="{FF2B5EF4-FFF2-40B4-BE49-F238E27FC236}">
                <a16:creationId xmlns:a16="http://schemas.microsoft.com/office/drawing/2014/main" id="{222C052F-D51C-4608-83AF-EDFE3E47FAF6}"/>
              </a:ext>
            </a:extLst>
          </p:cNvPr>
          <p:cNvSpPr txBox="1"/>
          <p:nvPr/>
        </p:nvSpPr>
        <p:spPr>
          <a:xfrm>
            <a:off x="403530" y="2136338"/>
            <a:ext cx="5941406" cy="4093428"/>
          </a:xfrm>
          <a:prstGeom prst="rect">
            <a:avLst/>
          </a:prstGeom>
          <a:noFill/>
        </p:spPr>
        <p:txBody>
          <a:bodyPr wrap="square" rtlCol="0">
            <a:spAutoFit/>
          </a:bodyPr>
          <a:lstStyle/>
          <a:p>
            <a:pPr marL="342900" indent="-342900">
              <a:buAutoNum type="arabicPeriod"/>
            </a:pPr>
            <a:r>
              <a:rPr lang="en-US" sz="2600" dirty="0"/>
              <a:t>Identify the information that needs to be reused</a:t>
            </a:r>
          </a:p>
          <a:p>
            <a:pPr marL="342900" indent="-342900">
              <a:buAutoNum type="arabicPeriod"/>
            </a:pPr>
            <a:r>
              <a:rPr lang="en-US" sz="2600" dirty="0"/>
              <a:t>Is the information listed in the CUI Registry?</a:t>
            </a:r>
          </a:p>
          <a:p>
            <a:pPr lvl="1"/>
            <a:r>
              <a:rPr lang="en-US" sz="2600" dirty="0">
                <a:hlinkClick r:id="rId3"/>
              </a:rPr>
              <a:t>https://www.archives.gov/cui/registry/category-list</a:t>
            </a:r>
            <a:endParaRPr lang="en-US" sz="2600" dirty="0"/>
          </a:p>
          <a:p>
            <a:pPr marL="342900" indent="-342900">
              <a:buAutoNum type="arabicPeriod" startAt="3"/>
            </a:pPr>
            <a:r>
              <a:rPr lang="en-US" sz="2600" dirty="0"/>
              <a:t>If the information type is listed in the CUI registry…..</a:t>
            </a:r>
          </a:p>
          <a:p>
            <a:pPr marL="342900" indent="-342900">
              <a:buAutoNum type="arabicPeriod" startAt="3"/>
            </a:pPr>
            <a:r>
              <a:rPr lang="en-US" sz="2600" dirty="0"/>
              <a:t>…..you must mark the new document as CONTROLLED</a:t>
            </a:r>
          </a:p>
        </p:txBody>
      </p:sp>
      <p:pic>
        <p:nvPicPr>
          <p:cNvPr id="9" name="Picture 8">
            <a:extLst>
              <a:ext uri="{FF2B5EF4-FFF2-40B4-BE49-F238E27FC236}">
                <a16:creationId xmlns:a16="http://schemas.microsoft.com/office/drawing/2014/main" id="{1AAD89BF-2EB8-47A6-8AB2-3F915BC9F908}"/>
              </a:ext>
            </a:extLst>
          </p:cNvPr>
          <p:cNvPicPr>
            <a:picLocks noChangeAspect="1"/>
          </p:cNvPicPr>
          <p:nvPr/>
        </p:nvPicPr>
        <p:blipFill>
          <a:blip r:embed="rId4"/>
          <a:stretch>
            <a:fillRect/>
          </a:stretch>
        </p:blipFill>
        <p:spPr>
          <a:xfrm>
            <a:off x="6578186" y="3859748"/>
            <a:ext cx="2565814" cy="2930431"/>
          </a:xfrm>
          <a:prstGeom prst="rect">
            <a:avLst/>
          </a:prstGeom>
        </p:spPr>
      </p:pic>
      <p:pic>
        <p:nvPicPr>
          <p:cNvPr id="10" name="Picture 9">
            <a:extLst>
              <a:ext uri="{FF2B5EF4-FFF2-40B4-BE49-F238E27FC236}">
                <a16:creationId xmlns:a16="http://schemas.microsoft.com/office/drawing/2014/main" id="{0D8B24D0-FFF8-47A2-9170-BE7CF566988E}"/>
              </a:ext>
            </a:extLst>
          </p:cNvPr>
          <p:cNvPicPr>
            <a:picLocks noChangeAspect="1"/>
          </p:cNvPicPr>
          <p:nvPr/>
        </p:nvPicPr>
        <p:blipFill>
          <a:blip r:embed="rId5"/>
          <a:stretch>
            <a:fillRect/>
          </a:stretch>
        </p:blipFill>
        <p:spPr>
          <a:xfrm>
            <a:off x="6344935" y="1787742"/>
            <a:ext cx="4454201" cy="1933358"/>
          </a:xfrm>
          <a:prstGeom prst="rect">
            <a:avLst/>
          </a:prstGeom>
          <a:ln w="12700">
            <a:solidFill>
              <a:schemeClr val="tx1"/>
            </a:solidFill>
          </a:ln>
        </p:spPr>
      </p:pic>
      <p:pic>
        <p:nvPicPr>
          <p:cNvPr id="12" name="Picture 11">
            <a:extLst>
              <a:ext uri="{FF2B5EF4-FFF2-40B4-BE49-F238E27FC236}">
                <a16:creationId xmlns:a16="http://schemas.microsoft.com/office/drawing/2014/main" id="{76142A74-57B9-4D7A-9394-9B8D15FE954D}"/>
              </a:ext>
            </a:extLst>
          </p:cNvPr>
          <p:cNvPicPr>
            <a:picLocks noChangeAspect="1"/>
          </p:cNvPicPr>
          <p:nvPr/>
        </p:nvPicPr>
        <p:blipFill>
          <a:blip r:embed="rId6"/>
          <a:stretch>
            <a:fillRect/>
          </a:stretch>
        </p:blipFill>
        <p:spPr>
          <a:xfrm>
            <a:off x="9178005" y="3245094"/>
            <a:ext cx="2745932" cy="3460679"/>
          </a:xfrm>
          <a:prstGeom prst="rect">
            <a:avLst/>
          </a:prstGeom>
        </p:spPr>
      </p:pic>
    </p:spTree>
    <p:extLst>
      <p:ext uri="{BB962C8B-B14F-4D97-AF65-F5344CB8AC3E}">
        <p14:creationId xmlns:p14="http://schemas.microsoft.com/office/powerpoint/2010/main" val="421424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9374EF-AEA3-41DC-A8CC-CF4CF65EEEF8}"/>
              </a:ext>
            </a:extLst>
          </p:cNvPr>
          <p:cNvPicPr>
            <a:picLocks noChangeAspect="1"/>
          </p:cNvPicPr>
          <p:nvPr/>
        </p:nvPicPr>
        <p:blipFill>
          <a:blip r:embed="rId2"/>
          <a:stretch>
            <a:fillRect/>
          </a:stretch>
        </p:blipFill>
        <p:spPr>
          <a:xfrm>
            <a:off x="9624128" y="2130437"/>
            <a:ext cx="2159163" cy="2635540"/>
          </a:xfrm>
          <a:prstGeom prst="rect">
            <a:avLst/>
          </a:prstGeom>
        </p:spPr>
      </p:pic>
      <p:pic>
        <p:nvPicPr>
          <p:cNvPr id="5" name="Picture 4">
            <a:extLst>
              <a:ext uri="{FF2B5EF4-FFF2-40B4-BE49-F238E27FC236}">
                <a16:creationId xmlns:a16="http://schemas.microsoft.com/office/drawing/2014/main" id="{0C15D482-0D22-4BA6-800A-BA9FCE432BED}"/>
              </a:ext>
            </a:extLst>
          </p:cNvPr>
          <p:cNvPicPr>
            <a:picLocks noChangeAspect="1"/>
          </p:cNvPicPr>
          <p:nvPr/>
        </p:nvPicPr>
        <p:blipFill>
          <a:blip r:embed="rId3"/>
          <a:stretch>
            <a:fillRect/>
          </a:stretch>
        </p:blipFill>
        <p:spPr>
          <a:xfrm>
            <a:off x="9541000" y="373577"/>
            <a:ext cx="2400279" cy="1894059"/>
          </a:xfrm>
          <a:prstGeom prst="rect">
            <a:avLst/>
          </a:prstGeom>
        </p:spPr>
      </p:pic>
      <p:sp>
        <p:nvSpPr>
          <p:cNvPr id="2" name="Title 1">
            <a:extLst>
              <a:ext uri="{FF2B5EF4-FFF2-40B4-BE49-F238E27FC236}">
                <a16:creationId xmlns:a16="http://schemas.microsoft.com/office/drawing/2014/main" id="{55E6DAF7-66F4-46A0-B097-B5819CFBEE3A}"/>
              </a:ext>
            </a:extLst>
          </p:cNvPr>
          <p:cNvSpPr>
            <a:spLocks noGrp="1"/>
          </p:cNvSpPr>
          <p:nvPr>
            <p:ph type="title"/>
          </p:nvPr>
        </p:nvSpPr>
        <p:spPr>
          <a:xfrm>
            <a:off x="688565" y="780727"/>
            <a:ext cx="5691305" cy="670910"/>
          </a:xfrm>
        </p:spPr>
        <p:txBody>
          <a:bodyPr>
            <a:noAutofit/>
          </a:bodyPr>
          <a:lstStyle/>
          <a:p>
            <a:r>
              <a:rPr lang="en-US" b="1" dirty="0"/>
              <a:t>Protect</a:t>
            </a:r>
          </a:p>
        </p:txBody>
      </p:sp>
      <p:sp>
        <p:nvSpPr>
          <p:cNvPr id="3" name="Content Placeholder 2">
            <a:extLst>
              <a:ext uri="{FF2B5EF4-FFF2-40B4-BE49-F238E27FC236}">
                <a16:creationId xmlns:a16="http://schemas.microsoft.com/office/drawing/2014/main" id="{1D8C14A5-3F06-4E57-9A49-83E6748A43E9}"/>
              </a:ext>
            </a:extLst>
          </p:cNvPr>
          <p:cNvSpPr>
            <a:spLocks noGrp="1"/>
          </p:cNvSpPr>
          <p:nvPr>
            <p:ph idx="1"/>
          </p:nvPr>
        </p:nvSpPr>
        <p:spPr>
          <a:xfrm>
            <a:off x="693705" y="1745672"/>
            <a:ext cx="8055440" cy="4539751"/>
          </a:xfrm>
        </p:spPr>
        <p:txBody>
          <a:bodyPr>
            <a:noAutofit/>
          </a:bodyPr>
          <a:lstStyle/>
          <a:p>
            <a:r>
              <a:rPr lang="en-US" sz="2400" b="1" dirty="0"/>
              <a:t>Room </a:t>
            </a:r>
            <a:r>
              <a:rPr lang="en-US" sz="2400" b="1" u="sng" dirty="0"/>
              <a:t>or</a:t>
            </a:r>
            <a:r>
              <a:rPr lang="en-US" sz="2400" b="1" dirty="0"/>
              <a:t> Area Markings </a:t>
            </a:r>
            <a:r>
              <a:rPr lang="en-US" sz="2400" dirty="0"/>
              <a:t>– My company has                   designated a room </a:t>
            </a:r>
            <a:r>
              <a:rPr lang="en-US" sz="2400" u="sng" dirty="0"/>
              <a:t>with</a:t>
            </a:r>
            <a:r>
              <a:rPr lang="en-US" sz="2400" dirty="0"/>
              <a:t> area markings </a:t>
            </a:r>
            <a:r>
              <a:rPr lang="en-US" sz="2400" u="sng" dirty="0"/>
              <a:t>and</a:t>
            </a:r>
            <a:r>
              <a:rPr lang="en-US" sz="2400" dirty="0"/>
              <a:t>                             privacy screens for cubicle computers</a:t>
            </a:r>
          </a:p>
          <a:p>
            <a:r>
              <a:rPr lang="en-US" sz="2400" b="1" dirty="0"/>
              <a:t>Container </a:t>
            </a:r>
            <a:r>
              <a:rPr lang="en-US" sz="2400" b="1" u="sng" dirty="0"/>
              <a:t>and</a:t>
            </a:r>
            <a:r>
              <a:rPr lang="en-US" sz="2400" b="1" dirty="0"/>
              <a:t> Storage Markings</a:t>
            </a:r>
          </a:p>
          <a:p>
            <a:r>
              <a:rPr lang="en-US" sz="2400" b="1" dirty="0"/>
              <a:t>Shipping and Mailing </a:t>
            </a:r>
          </a:p>
          <a:p>
            <a:pPr lvl="1"/>
            <a:r>
              <a:rPr lang="en-US" sz="2000" dirty="0"/>
              <a:t>Address packages that contain CUI for delivery </a:t>
            </a:r>
            <a:r>
              <a:rPr lang="en-US" sz="2000" u="sng" dirty="0"/>
              <a:t>only to a specific recipient</a:t>
            </a:r>
          </a:p>
          <a:p>
            <a:pPr lvl="1"/>
            <a:r>
              <a:rPr lang="en-US" sz="2000" dirty="0"/>
              <a:t>Do not put CUI markings on the outside of an envelope or package for mailing/shipping</a:t>
            </a:r>
          </a:p>
          <a:p>
            <a:pPr lvl="1"/>
            <a:r>
              <a:rPr lang="en-US" sz="2000" dirty="0"/>
              <a:t>Use in-transit automated tracking and accounting tools where possible</a:t>
            </a:r>
          </a:p>
          <a:p>
            <a:pPr lvl="1"/>
            <a:r>
              <a:rPr lang="en-US" sz="2000" dirty="0"/>
              <a:t>Employees responsible for receiving or sending mail must be individually trained on how to handle CUI and report misuse</a:t>
            </a:r>
            <a:endParaRPr lang="en-US" sz="2400" dirty="0"/>
          </a:p>
        </p:txBody>
      </p:sp>
      <p:pic>
        <p:nvPicPr>
          <p:cNvPr id="8" name="Picture 7">
            <a:extLst>
              <a:ext uri="{FF2B5EF4-FFF2-40B4-BE49-F238E27FC236}">
                <a16:creationId xmlns:a16="http://schemas.microsoft.com/office/drawing/2014/main" id="{702C965C-4B6F-4355-BA7A-5DFF907622FA}"/>
              </a:ext>
            </a:extLst>
          </p:cNvPr>
          <p:cNvPicPr>
            <a:picLocks noChangeAspect="1"/>
          </p:cNvPicPr>
          <p:nvPr/>
        </p:nvPicPr>
        <p:blipFill>
          <a:blip r:embed="rId4"/>
          <a:stretch>
            <a:fillRect/>
          </a:stretch>
        </p:blipFill>
        <p:spPr>
          <a:xfrm>
            <a:off x="8649743" y="4207957"/>
            <a:ext cx="3029637" cy="2077466"/>
          </a:xfrm>
          <a:prstGeom prst="rect">
            <a:avLst/>
          </a:prstGeom>
        </p:spPr>
      </p:pic>
      <p:pic>
        <p:nvPicPr>
          <p:cNvPr id="9" name="Picture 8">
            <a:extLst>
              <a:ext uri="{FF2B5EF4-FFF2-40B4-BE49-F238E27FC236}">
                <a16:creationId xmlns:a16="http://schemas.microsoft.com/office/drawing/2014/main" id="{8FAB5613-5DCC-4FEC-9886-9DF9AF280806}"/>
              </a:ext>
            </a:extLst>
          </p:cNvPr>
          <p:cNvPicPr>
            <a:picLocks noChangeAspect="1"/>
          </p:cNvPicPr>
          <p:nvPr/>
        </p:nvPicPr>
        <p:blipFill>
          <a:blip r:embed="rId5"/>
          <a:stretch>
            <a:fillRect/>
          </a:stretch>
        </p:blipFill>
        <p:spPr>
          <a:xfrm>
            <a:off x="6462998" y="108974"/>
            <a:ext cx="3161132" cy="2864312"/>
          </a:xfrm>
          <a:prstGeom prst="rect">
            <a:avLst/>
          </a:prstGeom>
        </p:spPr>
      </p:pic>
      <p:sp>
        <p:nvSpPr>
          <p:cNvPr id="11" name="Arrow: Down 10">
            <a:extLst>
              <a:ext uri="{FF2B5EF4-FFF2-40B4-BE49-F238E27FC236}">
                <a16:creationId xmlns:a16="http://schemas.microsoft.com/office/drawing/2014/main" id="{BFA354D2-C5A7-4B8C-A1E7-6F78538A00AD}"/>
              </a:ext>
            </a:extLst>
          </p:cNvPr>
          <p:cNvSpPr/>
          <p:nvPr/>
        </p:nvSpPr>
        <p:spPr>
          <a:xfrm rot="18279928">
            <a:off x="8497423" y="4363695"/>
            <a:ext cx="634042" cy="13282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B4D97F-D0CC-4EB9-8339-8B2EC8FCB3FA}"/>
              </a:ext>
            </a:extLst>
          </p:cNvPr>
          <p:cNvPicPr>
            <a:picLocks noChangeAspect="1"/>
          </p:cNvPicPr>
          <p:nvPr/>
        </p:nvPicPr>
        <p:blipFill>
          <a:blip r:embed="rId6"/>
          <a:stretch>
            <a:fillRect/>
          </a:stretch>
        </p:blipFill>
        <p:spPr>
          <a:xfrm>
            <a:off x="10283787" y="6357448"/>
            <a:ext cx="1908213" cy="493819"/>
          </a:xfrm>
          <a:prstGeom prst="rect">
            <a:avLst/>
          </a:prstGeom>
        </p:spPr>
      </p:pic>
    </p:spTree>
    <p:extLst>
      <p:ext uri="{BB962C8B-B14F-4D97-AF65-F5344CB8AC3E}">
        <p14:creationId xmlns:p14="http://schemas.microsoft.com/office/powerpoint/2010/main" val="4386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DBB-3F33-4D83-B34E-E88EE5D191EB}"/>
              </a:ext>
            </a:extLst>
          </p:cNvPr>
          <p:cNvSpPr>
            <a:spLocks noGrp="1"/>
          </p:cNvSpPr>
          <p:nvPr>
            <p:ph type="title"/>
          </p:nvPr>
        </p:nvSpPr>
        <p:spPr>
          <a:xfrm>
            <a:off x="952500" y="297873"/>
            <a:ext cx="9076266" cy="1295400"/>
          </a:xfrm>
        </p:spPr>
        <p:txBody>
          <a:bodyPr>
            <a:noAutofit/>
          </a:bodyPr>
          <a:lstStyle/>
          <a:p>
            <a:r>
              <a:rPr lang="en-US" b="1" dirty="0"/>
              <a:t>Protect – </a:t>
            </a:r>
            <a:br>
              <a:rPr lang="en-US" b="1" dirty="0"/>
            </a:br>
            <a:r>
              <a:rPr lang="en-US" b="1" dirty="0"/>
              <a:t>Transmittal Documents – eMAIL </a:t>
            </a:r>
          </a:p>
        </p:txBody>
      </p:sp>
      <p:sp>
        <p:nvSpPr>
          <p:cNvPr id="5" name="TextBox 4">
            <a:extLst>
              <a:ext uri="{FF2B5EF4-FFF2-40B4-BE49-F238E27FC236}">
                <a16:creationId xmlns:a16="http://schemas.microsoft.com/office/drawing/2014/main" id="{033D38F8-1194-41E0-9D8D-0220A6C09FE9}"/>
              </a:ext>
            </a:extLst>
          </p:cNvPr>
          <p:cNvSpPr txBox="1"/>
          <p:nvPr/>
        </p:nvSpPr>
        <p:spPr>
          <a:xfrm>
            <a:off x="952500" y="1725965"/>
            <a:ext cx="10071100" cy="4401205"/>
          </a:xfrm>
          <a:prstGeom prst="rect">
            <a:avLst/>
          </a:prstGeom>
          <a:noFill/>
        </p:spPr>
        <p:txBody>
          <a:bodyPr wrap="square" rtlCol="0">
            <a:spAutoFit/>
          </a:bodyPr>
          <a:lstStyle/>
          <a:p>
            <a:r>
              <a:rPr lang="en-US" sz="2800" dirty="0"/>
              <a:t>The principles for marking CUI are the same when sending email containing CUI: </a:t>
            </a:r>
          </a:p>
          <a:p>
            <a:pPr marL="457200" indent="-457200">
              <a:buFont typeface="Courier New" panose="02070309020205020404" pitchFamily="49" charset="0"/>
              <a:buChar char="o"/>
            </a:pPr>
            <a:r>
              <a:rPr lang="en-US" sz="2800" dirty="0"/>
              <a:t>The CONTROLLED banner must appear at the top portion of the email</a:t>
            </a:r>
          </a:p>
          <a:p>
            <a:pPr marL="457200" indent="-457200">
              <a:buFont typeface="Courier New" panose="02070309020205020404" pitchFamily="49" charset="0"/>
              <a:buChar char="o"/>
            </a:pPr>
            <a:r>
              <a:rPr lang="en-US" sz="2800" dirty="0"/>
              <a:t>Include “CUI” in the subject line to indicate that the email  contains CUI</a:t>
            </a:r>
          </a:p>
          <a:p>
            <a:pPr marL="457200" indent="-457200">
              <a:buFont typeface="Courier New" panose="02070309020205020404" pitchFamily="49" charset="0"/>
              <a:buChar char="o"/>
            </a:pPr>
            <a:r>
              <a:rPr lang="en-US" sz="2800" dirty="0"/>
              <a:t>When forwarding or responding to email containing CUI, be sure to carry forward all applicable markings to the new email</a:t>
            </a:r>
          </a:p>
          <a:p>
            <a:pPr marL="457200" indent="-457200">
              <a:buFont typeface="Courier New" panose="02070309020205020404" pitchFamily="49" charset="0"/>
              <a:buChar char="o"/>
            </a:pPr>
            <a:r>
              <a:rPr lang="en-US" sz="2800" dirty="0"/>
              <a:t>Our company chose to also continue to encrypt emails containing CUI that was originally called PII</a:t>
            </a:r>
          </a:p>
        </p:txBody>
      </p:sp>
      <p:pic>
        <p:nvPicPr>
          <p:cNvPr id="3" name="Picture 2">
            <a:extLst>
              <a:ext uri="{FF2B5EF4-FFF2-40B4-BE49-F238E27FC236}">
                <a16:creationId xmlns:a16="http://schemas.microsoft.com/office/drawing/2014/main" id="{3F95357A-69B0-4582-BF76-8B63478DF967}"/>
              </a:ext>
            </a:extLst>
          </p:cNvPr>
          <p:cNvPicPr>
            <a:picLocks noChangeAspect="1"/>
          </p:cNvPicPr>
          <p:nvPr/>
        </p:nvPicPr>
        <p:blipFill>
          <a:blip r:embed="rId3"/>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107852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99EC-C385-4518-9C49-25B641F36EBB}"/>
              </a:ext>
            </a:extLst>
          </p:cNvPr>
          <p:cNvSpPr>
            <a:spLocks noGrp="1"/>
          </p:cNvSpPr>
          <p:nvPr>
            <p:ph type="title"/>
          </p:nvPr>
        </p:nvSpPr>
        <p:spPr>
          <a:xfrm>
            <a:off x="1097280" y="256374"/>
            <a:ext cx="10058400" cy="1198975"/>
          </a:xfrm>
        </p:spPr>
        <p:txBody>
          <a:bodyPr/>
          <a:lstStyle/>
          <a:p>
            <a:r>
              <a:rPr lang="en-US" b="1" dirty="0"/>
              <a:t>Controlled Unclassified Information (CUI)</a:t>
            </a:r>
          </a:p>
        </p:txBody>
      </p:sp>
      <p:sp>
        <p:nvSpPr>
          <p:cNvPr id="3" name="Content Placeholder 2">
            <a:extLst>
              <a:ext uri="{FF2B5EF4-FFF2-40B4-BE49-F238E27FC236}">
                <a16:creationId xmlns:a16="http://schemas.microsoft.com/office/drawing/2014/main" id="{41675660-4F48-41E8-8FFB-D4841BDD96A6}"/>
              </a:ext>
            </a:extLst>
          </p:cNvPr>
          <p:cNvSpPr>
            <a:spLocks noGrp="1"/>
          </p:cNvSpPr>
          <p:nvPr>
            <p:ph idx="1"/>
          </p:nvPr>
        </p:nvSpPr>
        <p:spPr/>
        <p:txBody>
          <a:bodyPr>
            <a:normAutofit/>
          </a:bodyPr>
          <a:lstStyle/>
          <a:p>
            <a:pPr marL="457200" indent="-457200">
              <a:buFont typeface="+mj-lt"/>
              <a:buAutoNum type="arabicPeriod"/>
            </a:pPr>
            <a:r>
              <a:rPr lang="en-US" sz="4000" dirty="0"/>
              <a:t>Introduction</a:t>
            </a:r>
          </a:p>
          <a:p>
            <a:pPr marL="457200" indent="-457200">
              <a:buFont typeface="+mj-lt"/>
              <a:buAutoNum type="arabicPeriod"/>
            </a:pPr>
            <a:r>
              <a:rPr lang="en-US" sz="4000" dirty="0"/>
              <a:t>Identify</a:t>
            </a:r>
          </a:p>
          <a:p>
            <a:pPr marL="457200" indent="-457200">
              <a:buFont typeface="+mj-lt"/>
              <a:buAutoNum type="arabicPeriod"/>
            </a:pPr>
            <a:r>
              <a:rPr lang="en-US" sz="4000" dirty="0"/>
              <a:t>Mark</a:t>
            </a:r>
          </a:p>
          <a:p>
            <a:pPr marL="457200" indent="-457200">
              <a:buFont typeface="+mj-lt"/>
              <a:buAutoNum type="arabicPeriod"/>
            </a:pPr>
            <a:r>
              <a:rPr lang="en-US" sz="4000" dirty="0"/>
              <a:t>Protect</a:t>
            </a:r>
          </a:p>
        </p:txBody>
      </p:sp>
      <p:pic>
        <p:nvPicPr>
          <p:cNvPr id="4" name="Picture 3">
            <a:extLst>
              <a:ext uri="{FF2B5EF4-FFF2-40B4-BE49-F238E27FC236}">
                <a16:creationId xmlns:a16="http://schemas.microsoft.com/office/drawing/2014/main" id="{DC08ED75-BE4F-40CF-80D0-19926734F174}"/>
              </a:ext>
            </a:extLst>
          </p:cNvPr>
          <p:cNvPicPr>
            <a:picLocks noChangeAspect="1"/>
          </p:cNvPicPr>
          <p:nvPr/>
        </p:nvPicPr>
        <p:blipFill>
          <a:blip r:embed="rId2"/>
          <a:stretch>
            <a:fillRect/>
          </a:stretch>
        </p:blipFill>
        <p:spPr>
          <a:xfrm>
            <a:off x="10284173" y="6365514"/>
            <a:ext cx="1907827" cy="492486"/>
          </a:xfrm>
          <a:prstGeom prst="rect">
            <a:avLst/>
          </a:prstGeom>
        </p:spPr>
      </p:pic>
    </p:spTree>
    <p:extLst>
      <p:ext uri="{BB962C8B-B14F-4D97-AF65-F5344CB8AC3E}">
        <p14:creationId xmlns:p14="http://schemas.microsoft.com/office/powerpoint/2010/main" val="369830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DBB-3F33-4D83-B34E-E88EE5D191EB}"/>
              </a:ext>
            </a:extLst>
          </p:cNvPr>
          <p:cNvSpPr>
            <a:spLocks noGrp="1"/>
          </p:cNvSpPr>
          <p:nvPr>
            <p:ph type="title"/>
          </p:nvPr>
        </p:nvSpPr>
        <p:spPr>
          <a:xfrm>
            <a:off x="952500" y="297873"/>
            <a:ext cx="9076266" cy="1295400"/>
          </a:xfrm>
        </p:spPr>
        <p:txBody>
          <a:bodyPr>
            <a:normAutofit/>
          </a:bodyPr>
          <a:lstStyle/>
          <a:p>
            <a:r>
              <a:rPr lang="en-US" b="1" dirty="0"/>
              <a:t>Training</a:t>
            </a:r>
          </a:p>
        </p:txBody>
      </p:sp>
      <p:sp>
        <p:nvSpPr>
          <p:cNvPr id="3" name="Rectangle 2">
            <a:extLst>
              <a:ext uri="{FF2B5EF4-FFF2-40B4-BE49-F238E27FC236}">
                <a16:creationId xmlns:a16="http://schemas.microsoft.com/office/drawing/2014/main" id="{91F11187-B79B-4EA2-9357-C60DF2433E76}"/>
              </a:ext>
            </a:extLst>
          </p:cNvPr>
          <p:cNvSpPr/>
          <p:nvPr/>
        </p:nvSpPr>
        <p:spPr>
          <a:xfrm>
            <a:off x="1080208" y="2101334"/>
            <a:ext cx="6823809" cy="954107"/>
          </a:xfrm>
          <a:prstGeom prst="rect">
            <a:avLst/>
          </a:prstGeom>
        </p:spPr>
        <p:txBody>
          <a:bodyPr wrap="square">
            <a:spAutoFit/>
          </a:bodyPr>
          <a:lstStyle/>
          <a:p>
            <a:r>
              <a:rPr lang="en-US" sz="2800" dirty="0">
                <a:hlinkClick r:id="rId3"/>
              </a:rPr>
              <a:t>CUI Training Tools</a:t>
            </a:r>
            <a:endParaRPr lang="en-US" sz="2800" dirty="0"/>
          </a:p>
          <a:p>
            <a:endParaRPr lang="en-US" sz="2800" dirty="0"/>
          </a:p>
        </p:txBody>
      </p:sp>
      <p:pic>
        <p:nvPicPr>
          <p:cNvPr id="4" name="Picture 3">
            <a:extLst>
              <a:ext uri="{FF2B5EF4-FFF2-40B4-BE49-F238E27FC236}">
                <a16:creationId xmlns:a16="http://schemas.microsoft.com/office/drawing/2014/main" id="{0EFB9EBD-761F-49F9-8732-D5ABCDF5F7B4}"/>
              </a:ext>
            </a:extLst>
          </p:cNvPr>
          <p:cNvPicPr>
            <a:picLocks noChangeAspect="1"/>
          </p:cNvPicPr>
          <p:nvPr/>
        </p:nvPicPr>
        <p:blipFill>
          <a:blip r:embed="rId4"/>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405226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B748-8085-4EB9-A0D1-0B28A3DECD57}"/>
              </a:ext>
            </a:extLst>
          </p:cNvPr>
          <p:cNvSpPr>
            <a:spLocks noGrp="1"/>
          </p:cNvSpPr>
          <p:nvPr>
            <p:ph type="title"/>
          </p:nvPr>
        </p:nvSpPr>
        <p:spPr>
          <a:xfrm>
            <a:off x="1517992" y="685023"/>
            <a:ext cx="8596668" cy="1704804"/>
          </a:xfrm>
        </p:spPr>
        <p:txBody>
          <a:bodyPr>
            <a:normAutofit fontScale="90000"/>
          </a:bodyPr>
          <a:lstStyle/>
          <a:p>
            <a:pPr algn="ctr"/>
            <a:r>
              <a:rPr lang="en-US" sz="4400" dirty="0"/>
              <a:t>Reference</a:t>
            </a:r>
            <a:br>
              <a:rPr lang="en-US" dirty="0"/>
            </a:br>
            <a:br>
              <a:rPr lang="en-US" dirty="0"/>
            </a:br>
            <a:r>
              <a:rPr lang="en-US" u="sng" dirty="0"/>
              <a:t>Information Security Oversight Office</a:t>
            </a:r>
          </a:p>
        </p:txBody>
      </p:sp>
      <p:sp>
        <p:nvSpPr>
          <p:cNvPr id="3" name="Content Placeholder 2">
            <a:extLst>
              <a:ext uri="{FF2B5EF4-FFF2-40B4-BE49-F238E27FC236}">
                <a16:creationId xmlns:a16="http://schemas.microsoft.com/office/drawing/2014/main" id="{CF32684C-1150-4C02-88BB-850775DF4FC5}"/>
              </a:ext>
            </a:extLst>
          </p:cNvPr>
          <p:cNvSpPr>
            <a:spLocks noGrp="1"/>
          </p:cNvSpPr>
          <p:nvPr>
            <p:ph idx="1"/>
          </p:nvPr>
        </p:nvSpPr>
        <p:spPr>
          <a:xfrm>
            <a:off x="1517992" y="2867197"/>
            <a:ext cx="8596668" cy="1704804"/>
          </a:xfrm>
        </p:spPr>
        <p:txBody>
          <a:bodyPr>
            <a:noAutofit/>
          </a:bodyPr>
          <a:lstStyle/>
          <a:p>
            <a:pPr marL="0" indent="0" algn="ctr">
              <a:buNone/>
            </a:pPr>
            <a:r>
              <a:rPr lang="en-US" sz="2400" dirty="0">
                <a:solidFill>
                  <a:schemeClr val="accent1"/>
                </a:solidFill>
                <a:latin typeface="+mj-lt"/>
                <a:ea typeface="+mj-ea"/>
                <a:cs typeface="+mj-cs"/>
              </a:rPr>
              <a:t>National Archives </a:t>
            </a:r>
          </a:p>
          <a:p>
            <a:pPr marL="0" indent="0" algn="ctr">
              <a:buNone/>
            </a:pPr>
            <a:r>
              <a:rPr lang="en-US" sz="2400" dirty="0">
                <a:solidFill>
                  <a:schemeClr val="accent1"/>
                </a:solidFill>
                <a:latin typeface="+mj-lt"/>
                <a:ea typeface="+mj-ea"/>
                <a:cs typeface="+mj-cs"/>
              </a:rPr>
              <a:t>cui@nara.gov</a:t>
            </a:r>
          </a:p>
          <a:p>
            <a:pPr marL="0" indent="0" algn="ctr">
              <a:buNone/>
            </a:pPr>
            <a:r>
              <a:rPr lang="en-US" sz="2400" dirty="0">
                <a:solidFill>
                  <a:schemeClr val="accent1"/>
                </a:solidFill>
                <a:latin typeface="+mj-lt"/>
                <a:ea typeface="+mj-ea"/>
                <a:cs typeface="+mj-cs"/>
              </a:rPr>
              <a:t>Version 1.1 – December 6, 2016</a:t>
            </a:r>
          </a:p>
        </p:txBody>
      </p:sp>
      <p:sp>
        <p:nvSpPr>
          <p:cNvPr id="5" name="TextBox 4">
            <a:extLst>
              <a:ext uri="{FF2B5EF4-FFF2-40B4-BE49-F238E27FC236}">
                <a16:creationId xmlns:a16="http://schemas.microsoft.com/office/drawing/2014/main" id="{5473ECC3-E02B-4871-8E43-ADDEEDB76AA6}"/>
              </a:ext>
            </a:extLst>
          </p:cNvPr>
          <p:cNvSpPr txBox="1"/>
          <p:nvPr/>
        </p:nvSpPr>
        <p:spPr>
          <a:xfrm>
            <a:off x="564776" y="5526741"/>
            <a:ext cx="10968463" cy="707886"/>
          </a:xfrm>
          <a:prstGeom prst="rect">
            <a:avLst/>
          </a:prstGeom>
          <a:solidFill>
            <a:schemeClr val="accent1">
              <a:lumMod val="20000"/>
              <a:lumOff val="80000"/>
            </a:schemeClr>
          </a:solidFill>
          <a:ln>
            <a:solidFill>
              <a:schemeClr val="tx2"/>
            </a:solidFill>
          </a:ln>
        </p:spPr>
        <p:txBody>
          <a:bodyPr wrap="square" rtlCol="0">
            <a:spAutoFit/>
          </a:bodyPr>
          <a:lstStyle/>
          <a:p>
            <a:pPr algn="ctr"/>
            <a:r>
              <a:rPr lang="en-US" sz="2000" dirty="0">
                <a:latin typeface="+mj-lt"/>
                <a:ea typeface="+mj-ea"/>
                <a:cs typeface="+mj-cs"/>
              </a:rPr>
              <a:t>CUI must be handled in accordance with E.O. 13556, “Controlled Unclassified Information” and 32 CFR Part 2002 Supplemental guidance.</a:t>
            </a:r>
            <a:endParaRPr lang="en-US" sz="2000" dirty="0"/>
          </a:p>
        </p:txBody>
      </p:sp>
      <p:pic>
        <p:nvPicPr>
          <p:cNvPr id="4" name="Picture 3">
            <a:extLst>
              <a:ext uri="{FF2B5EF4-FFF2-40B4-BE49-F238E27FC236}">
                <a16:creationId xmlns:a16="http://schemas.microsoft.com/office/drawing/2014/main" id="{1CF27DB5-7C45-435D-8D5A-FE84C57812D6}"/>
              </a:ext>
            </a:extLst>
          </p:cNvPr>
          <p:cNvPicPr>
            <a:picLocks noChangeAspect="1"/>
          </p:cNvPicPr>
          <p:nvPr/>
        </p:nvPicPr>
        <p:blipFill>
          <a:blip r:embed="rId2"/>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302665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DBB-3F33-4D83-B34E-E88EE5D191EB}"/>
              </a:ext>
            </a:extLst>
          </p:cNvPr>
          <p:cNvSpPr>
            <a:spLocks noGrp="1"/>
          </p:cNvSpPr>
          <p:nvPr>
            <p:ph type="title"/>
          </p:nvPr>
        </p:nvSpPr>
        <p:spPr>
          <a:xfrm>
            <a:off x="952500" y="297873"/>
            <a:ext cx="9076266" cy="1295400"/>
          </a:xfrm>
        </p:spPr>
        <p:txBody>
          <a:bodyPr>
            <a:normAutofit/>
          </a:bodyPr>
          <a:lstStyle/>
          <a:p>
            <a:r>
              <a:rPr lang="en-US" b="1" dirty="0"/>
              <a:t>Questions?</a:t>
            </a:r>
          </a:p>
        </p:txBody>
      </p:sp>
      <p:pic>
        <p:nvPicPr>
          <p:cNvPr id="4" name="Picture 3">
            <a:extLst>
              <a:ext uri="{FF2B5EF4-FFF2-40B4-BE49-F238E27FC236}">
                <a16:creationId xmlns:a16="http://schemas.microsoft.com/office/drawing/2014/main" id="{0EFB9EBD-761F-49F9-8732-D5ABCDF5F7B4}"/>
              </a:ext>
            </a:extLst>
          </p:cNvPr>
          <p:cNvPicPr>
            <a:picLocks noChangeAspect="1"/>
          </p:cNvPicPr>
          <p:nvPr/>
        </p:nvPicPr>
        <p:blipFill>
          <a:blip r:embed="rId3"/>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353558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2749-0B12-464D-BB44-65543EDE55A0}"/>
              </a:ext>
            </a:extLst>
          </p:cNvPr>
          <p:cNvSpPr>
            <a:spLocks noGrp="1"/>
          </p:cNvSpPr>
          <p:nvPr>
            <p:ph type="title"/>
          </p:nvPr>
        </p:nvSpPr>
        <p:spPr>
          <a:xfrm>
            <a:off x="656409" y="482103"/>
            <a:ext cx="10058400" cy="962660"/>
          </a:xfrm>
        </p:spPr>
        <p:txBody>
          <a:bodyPr/>
          <a:lstStyle/>
          <a:p>
            <a:r>
              <a:rPr lang="en-US" b="1" dirty="0">
                <a:solidFill>
                  <a:schemeClr val="tx1"/>
                </a:solidFill>
              </a:rPr>
              <a:t>Introduction</a:t>
            </a:r>
          </a:p>
        </p:txBody>
      </p:sp>
      <p:sp>
        <p:nvSpPr>
          <p:cNvPr id="3" name="Content Placeholder 2">
            <a:extLst>
              <a:ext uri="{FF2B5EF4-FFF2-40B4-BE49-F238E27FC236}">
                <a16:creationId xmlns:a16="http://schemas.microsoft.com/office/drawing/2014/main" id="{D9A471B0-8A7B-4FCA-AC5E-5C5A0815360A}"/>
              </a:ext>
            </a:extLst>
          </p:cNvPr>
          <p:cNvSpPr>
            <a:spLocks noGrp="1"/>
          </p:cNvSpPr>
          <p:nvPr>
            <p:ph idx="1"/>
          </p:nvPr>
        </p:nvSpPr>
        <p:spPr>
          <a:xfrm>
            <a:off x="702854" y="1737359"/>
            <a:ext cx="10786291" cy="3862943"/>
          </a:xfrm>
        </p:spPr>
        <p:txBody>
          <a:bodyPr>
            <a:noAutofit/>
          </a:bodyPr>
          <a:lstStyle/>
          <a:p>
            <a:pPr marL="0" indent="0">
              <a:buNone/>
            </a:pPr>
            <a:r>
              <a:rPr lang="en-US" sz="2800" dirty="0"/>
              <a:t>The CUI program standardizes the way the executive branch handles unclassified information that does </a:t>
            </a:r>
            <a:r>
              <a:rPr lang="en-US" sz="2800" i="1" u="sng" dirty="0"/>
              <a:t>not</a:t>
            </a:r>
            <a:r>
              <a:rPr lang="en-US" sz="2800" dirty="0"/>
              <a:t> meet the criterial required for classification (TS, S, C) but must be protected based on:</a:t>
            </a:r>
          </a:p>
          <a:p>
            <a:pPr marL="0" indent="0">
              <a:buNone/>
            </a:pPr>
            <a:r>
              <a:rPr lang="en-US" sz="2800" dirty="0"/>
              <a:t>	Law,</a:t>
            </a:r>
          </a:p>
          <a:p>
            <a:pPr marL="0" indent="0">
              <a:buNone/>
            </a:pPr>
            <a:r>
              <a:rPr lang="en-US" sz="2800" dirty="0"/>
              <a:t>	Regulation, or</a:t>
            </a:r>
          </a:p>
          <a:p>
            <a:pPr marL="0" indent="0">
              <a:buNone/>
            </a:pPr>
            <a:r>
              <a:rPr lang="en-US" sz="2800" dirty="0"/>
              <a:t>	Government-wide policy</a:t>
            </a:r>
          </a:p>
          <a:p>
            <a:pPr marL="0" indent="0">
              <a:buNone/>
            </a:pPr>
            <a:r>
              <a:rPr lang="en-US" sz="2800" dirty="0"/>
              <a:t>Prior to the implementation of the CUI program, agencies employed ad-hoc marking resulting in inconsistent marking and safeguarding.</a:t>
            </a:r>
            <a:endParaRPr lang="en-US" sz="2800" i="1" dirty="0">
              <a:solidFill>
                <a:srgbClr val="00B0F0"/>
              </a:solidFill>
            </a:endParaRPr>
          </a:p>
        </p:txBody>
      </p:sp>
      <p:sp>
        <p:nvSpPr>
          <p:cNvPr id="5" name="TextBox 4">
            <a:extLst>
              <a:ext uri="{FF2B5EF4-FFF2-40B4-BE49-F238E27FC236}">
                <a16:creationId xmlns:a16="http://schemas.microsoft.com/office/drawing/2014/main" id="{7C4FD3D1-1F31-44DD-990D-2247F0214A59}"/>
              </a:ext>
            </a:extLst>
          </p:cNvPr>
          <p:cNvSpPr txBox="1"/>
          <p:nvPr/>
        </p:nvSpPr>
        <p:spPr>
          <a:xfrm>
            <a:off x="1556533" y="5600302"/>
            <a:ext cx="8641977" cy="1015663"/>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000" b="1" i="1" u="sng" dirty="0">
                <a:solidFill>
                  <a:schemeClr val="accent2">
                    <a:lumMod val="75000"/>
                  </a:schemeClr>
                </a:solidFill>
              </a:rPr>
              <a:t>An analogy</a:t>
            </a:r>
            <a:r>
              <a:rPr lang="en-US" sz="2000" b="1" i="1" dirty="0">
                <a:solidFill>
                  <a:schemeClr val="accent2">
                    <a:lumMod val="75000"/>
                  </a:schemeClr>
                </a:solidFill>
              </a:rPr>
              <a:t>:  One department may have been speaking German while another was fluent in French. The purpose of CUI program is to be the Rosetta Stone – to set  forth a common language so that we may all understand CUI. </a:t>
            </a:r>
            <a:endParaRPr lang="en-US" sz="2000" b="1" dirty="0">
              <a:solidFill>
                <a:schemeClr val="accent2">
                  <a:lumMod val="75000"/>
                </a:schemeClr>
              </a:solidFill>
            </a:endParaRPr>
          </a:p>
        </p:txBody>
      </p:sp>
      <p:pic>
        <p:nvPicPr>
          <p:cNvPr id="4" name="Picture 3">
            <a:extLst>
              <a:ext uri="{FF2B5EF4-FFF2-40B4-BE49-F238E27FC236}">
                <a16:creationId xmlns:a16="http://schemas.microsoft.com/office/drawing/2014/main" id="{20285B2D-B57F-41BB-A6E9-23FC94EFD393}"/>
              </a:ext>
            </a:extLst>
          </p:cNvPr>
          <p:cNvPicPr>
            <a:picLocks noChangeAspect="1"/>
          </p:cNvPicPr>
          <p:nvPr/>
        </p:nvPicPr>
        <p:blipFill>
          <a:blip r:embed="rId3"/>
          <a:stretch>
            <a:fillRect/>
          </a:stretch>
        </p:blipFill>
        <p:spPr>
          <a:xfrm>
            <a:off x="10283787" y="6375897"/>
            <a:ext cx="1908213" cy="493819"/>
          </a:xfrm>
          <a:prstGeom prst="rect">
            <a:avLst/>
          </a:prstGeom>
        </p:spPr>
      </p:pic>
    </p:spTree>
    <p:extLst>
      <p:ext uri="{BB962C8B-B14F-4D97-AF65-F5344CB8AC3E}">
        <p14:creationId xmlns:p14="http://schemas.microsoft.com/office/powerpoint/2010/main" val="89089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2749-0B12-464D-BB44-65543EDE55A0}"/>
              </a:ext>
            </a:extLst>
          </p:cNvPr>
          <p:cNvSpPr>
            <a:spLocks noGrp="1"/>
          </p:cNvSpPr>
          <p:nvPr>
            <p:ph type="title"/>
          </p:nvPr>
        </p:nvSpPr>
        <p:spPr>
          <a:xfrm>
            <a:off x="656409" y="482103"/>
            <a:ext cx="10058400" cy="962660"/>
          </a:xfrm>
        </p:spPr>
        <p:txBody>
          <a:bodyPr/>
          <a:lstStyle/>
          <a:p>
            <a:r>
              <a:rPr lang="en-US" b="1" dirty="0">
                <a:solidFill>
                  <a:schemeClr val="tx1"/>
                </a:solidFill>
              </a:rPr>
              <a:t>Introduction</a:t>
            </a:r>
          </a:p>
        </p:txBody>
      </p:sp>
      <p:sp>
        <p:nvSpPr>
          <p:cNvPr id="3" name="Content Placeholder 2">
            <a:extLst>
              <a:ext uri="{FF2B5EF4-FFF2-40B4-BE49-F238E27FC236}">
                <a16:creationId xmlns:a16="http://schemas.microsoft.com/office/drawing/2014/main" id="{D9A471B0-8A7B-4FCA-AC5E-5C5A0815360A}"/>
              </a:ext>
            </a:extLst>
          </p:cNvPr>
          <p:cNvSpPr>
            <a:spLocks noGrp="1"/>
          </p:cNvSpPr>
          <p:nvPr>
            <p:ph idx="1"/>
          </p:nvPr>
        </p:nvSpPr>
        <p:spPr>
          <a:xfrm>
            <a:off x="656409" y="1917467"/>
            <a:ext cx="10786291" cy="4227024"/>
          </a:xfrm>
        </p:spPr>
        <p:txBody>
          <a:bodyPr>
            <a:noAutofit/>
          </a:bodyPr>
          <a:lstStyle/>
          <a:p>
            <a:pPr>
              <a:buFont typeface="Courier New" panose="02070309020205020404" pitchFamily="49" charset="0"/>
              <a:buChar char="o"/>
            </a:pPr>
            <a:r>
              <a:rPr lang="en-US" sz="3200" dirty="0"/>
              <a:t> Final Phase: Full Implementation of the CUI Program FY18-19</a:t>
            </a:r>
          </a:p>
          <a:p>
            <a:pPr>
              <a:buFont typeface="Courier New" panose="02070309020205020404" pitchFamily="49" charset="0"/>
              <a:buChar char="o"/>
            </a:pPr>
            <a:r>
              <a:rPr lang="en-US" sz="3200" dirty="0"/>
              <a:t> Eliminate Old Markings</a:t>
            </a:r>
          </a:p>
          <a:p>
            <a:pPr>
              <a:buFont typeface="Courier New" panose="02070309020205020404" pitchFamily="49" charset="0"/>
              <a:buChar char="o"/>
            </a:pPr>
            <a:r>
              <a:rPr lang="en-US" sz="3200" dirty="0"/>
              <a:t> Assure use of only New Markings</a:t>
            </a:r>
          </a:p>
          <a:p>
            <a:pPr>
              <a:buFont typeface="Courier New" panose="02070309020205020404" pitchFamily="49" charset="0"/>
              <a:buChar char="o"/>
            </a:pPr>
            <a:r>
              <a:rPr lang="en-US" sz="3200" dirty="0"/>
              <a:t> Complete IT Transition</a:t>
            </a:r>
          </a:p>
          <a:p>
            <a:pPr>
              <a:buFont typeface="Courier New" panose="02070309020205020404" pitchFamily="49" charset="0"/>
              <a:buChar char="o"/>
            </a:pPr>
            <a:r>
              <a:rPr lang="en-US" sz="3200" dirty="0"/>
              <a:t> Monitor &amp; Report Implementation</a:t>
            </a:r>
          </a:p>
          <a:p>
            <a:pPr marL="0" indent="0">
              <a:buNone/>
            </a:pPr>
            <a:r>
              <a:rPr lang="en-US" sz="3200" dirty="0">
                <a:solidFill>
                  <a:srgbClr val="00B0F0"/>
                </a:solidFill>
                <a:hlinkClick r:id="rId3"/>
              </a:rPr>
              <a:t>https://csrc.nist.gov/csrc/media/events/ispab-june-2014-meeting/documents/ispab_jun2014_cui_nara_nist.pdf</a:t>
            </a:r>
            <a:endParaRPr lang="en-US" sz="3200" dirty="0">
              <a:solidFill>
                <a:srgbClr val="00B0F0"/>
              </a:solidFill>
            </a:endParaRPr>
          </a:p>
          <a:p>
            <a:pPr>
              <a:buFont typeface="Courier New" panose="02070309020205020404" pitchFamily="49" charset="0"/>
              <a:buChar char="o"/>
            </a:pPr>
            <a:endParaRPr lang="en-US" sz="3200" i="1" dirty="0">
              <a:solidFill>
                <a:srgbClr val="00B0F0"/>
              </a:solidFill>
            </a:endParaRPr>
          </a:p>
        </p:txBody>
      </p:sp>
      <p:pic>
        <p:nvPicPr>
          <p:cNvPr id="4" name="Picture 3">
            <a:extLst>
              <a:ext uri="{FF2B5EF4-FFF2-40B4-BE49-F238E27FC236}">
                <a16:creationId xmlns:a16="http://schemas.microsoft.com/office/drawing/2014/main" id="{7019CC66-1B02-4E92-A0F7-967FDB116AF2}"/>
              </a:ext>
            </a:extLst>
          </p:cNvPr>
          <p:cNvPicPr>
            <a:picLocks noChangeAspect="1"/>
          </p:cNvPicPr>
          <p:nvPr/>
        </p:nvPicPr>
        <p:blipFill>
          <a:blip r:embed="rId4"/>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16048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99EC-C385-4518-9C49-25B641F36EBB}"/>
              </a:ext>
            </a:extLst>
          </p:cNvPr>
          <p:cNvSpPr>
            <a:spLocks noGrp="1"/>
          </p:cNvSpPr>
          <p:nvPr>
            <p:ph type="title"/>
          </p:nvPr>
        </p:nvSpPr>
        <p:spPr>
          <a:xfrm>
            <a:off x="1097280" y="428489"/>
            <a:ext cx="10058400" cy="1120833"/>
          </a:xfrm>
        </p:spPr>
        <p:txBody>
          <a:bodyPr/>
          <a:lstStyle/>
          <a:p>
            <a:r>
              <a:rPr lang="en-US" b="1" dirty="0"/>
              <a:t>Identify</a:t>
            </a:r>
          </a:p>
        </p:txBody>
      </p:sp>
      <p:sp>
        <p:nvSpPr>
          <p:cNvPr id="3" name="Content Placeholder 2">
            <a:extLst>
              <a:ext uri="{FF2B5EF4-FFF2-40B4-BE49-F238E27FC236}">
                <a16:creationId xmlns:a16="http://schemas.microsoft.com/office/drawing/2014/main" id="{41675660-4F48-41E8-8FFB-D4841BDD96A6}"/>
              </a:ext>
            </a:extLst>
          </p:cNvPr>
          <p:cNvSpPr>
            <a:spLocks noGrp="1"/>
          </p:cNvSpPr>
          <p:nvPr>
            <p:ph idx="1"/>
          </p:nvPr>
        </p:nvSpPr>
        <p:spPr/>
        <p:txBody>
          <a:bodyPr>
            <a:normAutofit/>
          </a:bodyPr>
          <a:lstStyle/>
          <a:p>
            <a:pPr marL="0" indent="0">
              <a:buNone/>
            </a:pPr>
            <a:r>
              <a:rPr lang="en-US" sz="4000" dirty="0"/>
              <a:t>CUI Categories List:</a:t>
            </a:r>
          </a:p>
          <a:p>
            <a:pPr marL="0" indent="0">
              <a:buNone/>
            </a:pPr>
            <a:r>
              <a:rPr lang="en-US" sz="4000" dirty="0">
                <a:hlinkClick r:id="rId2"/>
              </a:rPr>
              <a:t>https://www.archives.gov/cui/registry/category-list</a:t>
            </a:r>
            <a:endParaRPr lang="en-US" sz="4000" dirty="0"/>
          </a:p>
          <a:p>
            <a:pPr marL="0" indent="0">
              <a:buNone/>
            </a:pPr>
            <a:endParaRPr lang="en-US" sz="4000" dirty="0"/>
          </a:p>
        </p:txBody>
      </p:sp>
      <p:pic>
        <p:nvPicPr>
          <p:cNvPr id="4" name="Picture 3">
            <a:extLst>
              <a:ext uri="{FF2B5EF4-FFF2-40B4-BE49-F238E27FC236}">
                <a16:creationId xmlns:a16="http://schemas.microsoft.com/office/drawing/2014/main" id="{973FA059-7195-4400-8980-5BEC22C884F1}"/>
              </a:ext>
            </a:extLst>
          </p:cNvPr>
          <p:cNvPicPr>
            <a:picLocks noChangeAspect="1"/>
          </p:cNvPicPr>
          <p:nvPr/>
        </p:nvPicPr>
        <p:blipFill>
          <a:blip r:embed="rId3"/>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97352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99EC-C385-4518-9C49-25B641F36EBB}"/>
              </a:ext>
            </a:extLst>
          </p:cNvPr>
          <p:cNvSpPr>
            <a:spLocks noGrp="1"/>
          </p:cNvSpPr>
          <p:nvPr>
            <p:ph type="title"/>
          </p:nvPr>
        </p:nvSpPr>
        <p:spPr>
          <a:xfrm>
            <a:off x="1097280" y="428489"/>
            <a:ext cx="10058400" cy="1120833"/>
          </a:xfrm>
        </p:spPr>
        <p:txBody>
          <a:bodyPr/>
          <a:lstStyle/>
          <a:p>
            <a:r>
              <a:rPr lang="en-US" b="1" dirty="0"/>
              <a:t>Identify</a:t>
            </a:r>
          </a:p>
        </p:txBody>
      </p:sp>
      <p:pic>
        <p:nvPicPr>
          <p:cNvPr id="4" name="Content Placeholder 3">
            <a:extLst>
              <a:ext uri="{FF2B5EF4-FFF2-40B4-BE49-F238E27FC236}">
                <a16:creationId xmlns:a16="http://schemas.microsoft.com/office/drawing/2014/main" id="{C9D8C5EB-43C2-474A-853B-BE0E033D1677}"/>
              </a:ext>
            </a:extLst>
          </p:cNvPr>
          <p:cNvPicPr>
            <a:picLocks noGrp="1" noChangeAspect="1"/>
          </p:cNvPicPr>
          <p:nvPr>
            <p:ph idx="1"/>
          </p:nvPr>
        </p:nvPicPr>
        <p:blipFill rotWithShape="1">
          <a:blip r:embed="rId2"/>
          <a:srcRect l="58258" t="20095" r="13486" b="15456"/>
          <a:stretch/>
        </p:blipFill>
        <p:spPr>
          <a:xfrm>
            <a:off x="5562600" y="0"/>
            <a:ext cx="5712541" cy="6324600"/>
          </a:xfrm>
          <a:prstGeom prst="rect">
            <a:avLst/>
          </a:prstGeom>
        </p:spPr>
      </p:pic>
      <p:sp>
        <p:nvSpPr>
          <p:cNvPr id="5" name="Content Placeholder 2">
            <a:extLst>
              <a:ext uri="{FF2B5EF4-FFF2-40B4-BE49-F238E27FC236}">
                <a16:creationId xmlns:a16="http://schemas.microsoft.com/office/drawing/2014/main" id="{1440146C-AD54-4F4F-9994-F4C16290DA6C}"/>
              </a:ext>
            </a:extLst>
          </p:cNvPr>
          <p:cNvSpPr txBox="1">
            <a:spLocks/>
          </p:cNvSpPr>
          <p:nvPr/>
        </p:nvSpPr>
        <p:spPr>
          <a:xfrm>
            <a:off x="1097280" y="1845734"/>
            <a:ext cx="4645429"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4000" dirty="0"/>
              <a:t>Old markings will take on the CUI marking (CUI Basic)</a:t>
            </a:r>
          </a:p>
        </p:txBody>
      </p:sp>
      <p:pic>
        <p:nvPicPr>
          <p:cNvPr id="3" name="Picture 2">
            <a:extLst>
              <a:ext uri="{FF2B5EF4-FFF2-40B4-BE49-F238E27FC236}">
                <a16:creationId xmlns:a16="http://schemas.microsoft.com/office/drawing/2014/main" id="{462A9BD4-A81C-4BB6-A124-D8B1BA70B86D}"/>
              </a:ext>
            </a:extLst>
          </p:cNvPr>
          <p:cNvPicPr>
            <a:picLocks noChangeAspect="1"/>
          </p:cNvPicPr>
          <p:nvPr/>
        </p:nvPicPr>
        <p:blipFill>
          <a:blip r:embed="rId3"/>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249267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C0FF0-9E1A-45EA-AC15-EB4DEC836B0F}"/>
              </a:ext>
            </a:extLst>
          </p:cNvPr>
          <p:cNvSpPr>
            <a:spLocks noGrp="1"/>
          </p:cNvSpPr>
          <p:nvPr>
            <p:ph type="title"/>
          </p:nvPr>
        </p:nvSpPr>
        <p:spPr>
          <a:xfrm>
            <a:off x="279400" y="136082"/>
            <a:ext cx="10058400" cy="767542"/>
          </a:xfrm>
        </p:spPr>
        <p:txBody>
          <a:bodyPr/>
          <a:lstStyle/>
          <a:p>
            <a:r>
              <a:rPr lang="en-US" b="1" dirty="0"/>
              <a:t>Some examples of CUI</a:t>
            </a:r>
          </a:p>
        </p:txBody>
      </p:sp>
      <p:sp>
        <p:nvSpPr>
          <p:cNvPr id="5" name="Content Placeholder 4">
            <a:extLst>
              <a:ext uri="{FF2B5EF4-FFF2-40B4-BE49-F238E27FC236}">
                <a16:creationId xmlns:a16="http://schemas.microsoft.com/office/drawing/2014/main" id="{145257D8-836A-48FA-AB4D-C4B765FBAF48}"/>
              </a:ext>
            </a:extLst>
          </p:cNvPr>
          <p:cNvSpPr>
            <a:spLocks noGrp="1"/>
          </p:cNvSpPr>
          <p:nvPr>
            <p:ph sz="half" idx="1"/>
          </p:nvPr>
        </p:nvSpPr>
        <p:spPr>
          <a:xfrm>
            <a:off x="279400" y="903624"/>
            <a:ext cx="3832183" cy="5382219"/>
          </a:xfrm>
          <a:solidFill>
            <a:schemeClr val="accent6">
              <a:lumMod val="20000"/>
              <a:lumOff val="80000"/>
            </a:schemeClr>
          </a:solidFill>
          <a:ln>
            <a:solidFill>
              <a:schemeClr val="tx1"/>
            </a:solidFill>
          </a:ln>
        </p:spPr>
        <p:txBody>
          <a:bodyPr>
            <a:normAutofit/>
          </a:bodyPr>
          <a:lstStyle/>
          <a:p>
            <a:pPr>
              <a:buFont typeface="Courier New" panose="02070309020205020404" pitchFamily="49" charset="0"/>
              <a:buChar char="o"/>
            </a:pPr>
            <a:r>
              <a:rPr lang="en-US" dirty="0"/>
              <a:t> Applicant Photo</a:t>
            </a:r>
          </a:p>
          <a:p>
            <a:pPr>
              <a:buFont typeface="Courier New" panose="02070309020205020404" pitchFamily="49" charset="0"/>
              <a:buChar char="o"/>
            </a:pPr>
            <a:r>
              <a:rPr lang="en-US" dirty="0"/>
              <a:t> Driver’s License</a:t>
            </a:r>
          </a:p>
          <a:p>
            <a:pPr>
              <a:buFont typeface="Courier New" panose="02070309020205020404" pitchFamily="49" charset="0"/>
              <a:buChar char="o"/>
            </a:pPr>
            <a:r>
              <a:rPr lang="en-US" dirty="0"/>
              <a:t> Contract Number</a:t>
            </a:r>
          </a:p>
          <a:p>
            <a:pPr>
              <a:buFont typeface="Courier New" panose="02070309020205020404" pitchFamily="49" charset="0"/>
              <a:buChar char="o"/>
            </a:pPr>
            <a:r>
              <a:rPr lang="en-US" dirty="0"/>
              <a:t> Professional Information Sheet</a:t>
            </a:r>
          </a:p>
          <a:p>
            <a:pPr>
              <a:buFont typeface="Courier New" panose="02070309020205020404" pitchFamily="49" charset="0"/>
              <a:buChar char="o"/>
            </a:pPr>
            <a:r>
              <a:rPr lang="en-US" dirty="0"/>
              <a:t> Applicant Passport or Copy</a:t>
            </a:r>
          </a:p>
          <a:p>
            <a:pPr>
              <a:buFont typeface="Courier New" panose="02070309020205020404" pitchFamily="49" charset="0"/>
              <a:buChar char="o"/>
            </a:pPr>
            <a:r>
              <a:rPr lang="en-US" dirty="0"/>
              <a:t> Education Records or Resume</a:t>
            </a:r>
          </a:p>
          <a:p>
            <a:pPr>
              <a:buFont typeface="Courier New" panose="02070309020205020404" pitchFamily="49" charset="0"/>
              <a:buChar char="o"/>
            </a:pPr>
            <a:r>
              <a:rPr lang="en-US" dirty="0"/>
              <a:t> Credentials Verification Form</a:t>
            </a:r>
          </a:p>
          <a:p>
            <a:pPr>
              <a:buFont typeface="Courier New" panose="02070309020205020404" pitchFamily="49" charset="0"/>
              <a:buChar char="o"/>
            </a:pPr>
            <a:r>
              <a:rPr lang="en-US" dirty="0"/>
              <a:t> Name + Place of Birth</a:t>
            </a:r>
          </a:p>
          <a:p>
            <a:pPr>
              <a:buFont typeface="Courier New" panose="02070309020205020404" pitchFamily="49" charset="0"/>
              <a:buChar char="o"/>
            </a:pPr>
            <a:r>
              <a:rPr lang="en-US" dirty="0"/>
              <a:t> Employment Verification</a:t>
            </a:r>
          </a:p>
          <a:p>
            <a:pPr>
              <a:buFont typeface="Courier New" panose="02070309020205020404" pitchFamily="49" charset="0"/>
              <a:buChar char="o"/>
            </a:pPr>
            <a:r>
              <a:rPr lang="en-US" dirty="0"/>
              <a:t> Surveillance Profile</a:t>
            </a:r>
          </a:p>
          <a:p>
            <a:pPr>
              <a:buFont typeface="Courier New" panose="02070309020205020404" pitchFamily="49" charset="0"/>
              <a:buChar char="o"/>
            </a:pPr>
            <a:r>
              <a:rPr lang="en-US" dirty="0"/>
              <a:t> Social Security Card or SSN + Name</a:t>
            </a:r>
          </a:p>
          <a:p>
            <a:pPr>
              <a:buFont typeface="Courier New" panose="02070309020205020404" pitchFamily="49" charset="0"/>
              <a:buChar char="o"/>
            </a:pPr>
            <a:r>
              <a:rPr lang="en-US" dirty="0"/>
              <a:t> Birth Certificate</a:t>
            </a:r>
          </a:p>
          <a:p>
            <a:pPr>
              <a:buFont typeface="Courier New" panose="02070309020205020404" pitchFamily="49" charset="0"/>
              <a:buChar char="o"/>
            </a:pPr>
            <a:endParaRPr lang="en-US" dirty="0"/>
          </a:p>
        </p:txBody>
      </p:sp>
      <p:sp>
        <p:nvSpPr>
          <p:cNvPr id="6" name="Content Placeholder 5">
            <a:extLst>
              <a:ext uri="{FF2B5EF4-FFF2-40B4-BE49-F238E27FC236}">
                <a16:creationId xmlns:a16="http://schemas.microsoft.com/office/drawing/2014/main" id="{C531DE72-37D7-4954-ABA1-243C5A66C5D7}"/>
              </a:ext>
            </a:extLst>
          </p:cNvPr>
          <p:cNvSpPr>
            <a:spLocks noGrp="1"/>
          </p:cNvSpPr>
          <p:nvPr>
            <p:ph sz="half" idx="2"/>
          </p:nvPr>
        </p:nvSpPr>
        <p:spPr>
          <a:xfrm>
            <a:off x="4182140" y="903625"/>
            <a:ext cx="3762466" cy="5382218"/>
          </a:xfrm>
          <a:solidFill>
            <a:schemeClr val="accent6">
              <a:lumMod val="20000"/>
              <a:lumOff val="80000"/>
            </a:schemeClr>
          </a:solidFill>
          <a:ln>
            <a:solidFill>
              <a:schemeClr val="tx1"/>
            </a:solidFill>
          </a:ln>
        </p:spPr>
        <p:txBody>
          <a:bodyPr>
            <a:normAutofit/>
          </a:bodyPr>
          <a:lstStyle/>
          <a:p>
            <a:pPr>
              <a:buFont typeface="Courier New" panose="02070309020205020404" pitchFamily="49" charset="0"/>
              <a:buChar char="o"/>
            </a:pPr>
            <a:r>
              <a:rPr lang="en-US" dirty="0"/>
              <a:t> Medical History</a:t>
            </a:r>
          </a:p>
          <a:p>
            <a:pPr>
              <a:buFont typeface="Courier New" panose="02070309020205020404" pitchFamily="49" charset="0"/>
              <a:buChar char="o"/>
            </a:pPr>
            <a:r>
              <a:rPr lang="en-US" dirty="0"/>
              <a:t>Professional License</a:t>
            </a:r>
          </a:p>
          <a:p>
            <a:pPr>
              <a:buFont typeface="Courier New" panose="02070309020205020404" pitchFamily="49" charset="0"/>
              <a:buChar char="o"/>
            </a:pPr>
            <a:r>
              <a:rPr lang="en-US" dirty="0"/>
              <a:t> Employee Clearance Level</a:t>
            </a:r>
          </a:p>
          <a:p>
            <a:pPr>
              <a:buFont typeface="Courier New" panose="02070309020205020404" pitchFamily="49" charset="0"/>
              <a:buChar char="o"/>
            </a:pPr>
            <a:r>
              <a:rPr lang="en-US" dirty="0"/>
              <a:t> Permanent Resident Status</a:t>
            </a:r>
          </a:p>
          <a:p>
            <a:pPr>
              <a:buFont typeface="Courier New" panose="02070309020205020404" pitchFamily="49" charset="0"/>
              <a:buChar char="o"/>
            </a:pPr>
            <a:r>
              <a:rPr lang="en-US" dirty="0"/>
              <a:t> Intelligence Financial Records</a:t>
            </a:r>
          </a:p>
          <a:p>
            <a:pPr>
              <a:buFont typeface="Courier New" panose="02070309020205020404" pitchFamily="49" charset="0"/>
              <a:buChar char="o"/>
            </a:pPr>
            <a:r>
              <a:rPr lang="en-US" dirty="0"/>
              <a:t> Export Controlled Data</a:t>
            </a:r>
          </a:p>
          <a:p>
            <a:pPr>
              <a:buFont typeface="Courier New" panose="02070309020205020404" pitchFamily="49" charset="0"/>
              <a:buChar char="o"/>
            </a:pPr>
            <a:r>
              <a:rPr lang="en-US" dirty="0"/>
              <a:t> FOUO</a:t>
            </a:r>
          </a:p>
          <a:p>
            <a:pPr>
              <a:buFont typeface="Courier New" panose="02070309020205020404" pitchFamily="49" charset="0"/>
              <a:buChar char="o"/>
            </a:pPr>
            <a:r>
              <a:rPr lang="en-US" dirty="0"/>
              <a:t> NATO Restricted/Unclassified</a:t>
            </a:r>
          </a:p>
          <a:p>
            <a:pPr>
              <a:buFont typeface="Courier New" panose="02070309020205020404" pitchFamily="49" charset="0"/>
              <a:buChar char="o"/>
            </a:pPr>
            <a:r>
              <a:rPr lang="en-US" dirty="0"/>
              <a:t> NOFORN </a:t>
            </a:r>
            <a:r>
              <a:rPr lang="en-US" sz="1100" dirty="0">
                <a:hlinkClick r:id="rId3"/>
              </a:rPr>
              <a:t>https://www.archives.gov/cui/registry/limited-dissemination</a:t>
            </a:r>
            <a:r>
              <a:rPr lang="en-US" sz="1100" dirty="0"/>
              <a:t> </a:t>
            </a:r>
          </a:p>
          <a:p>
            <a:pPr>
              <a:buFont typeface="Courier New" panose="02070309020205020404" pitchFamily="49" charset="0"/>
              <a:buChar char="o"/>
            </a:pPr>
            <a:r>
              <a:rPr lang="en-US" dirty="0"/>
              <a:t> Proprietary Information*  </a:t>
            </a:r>
            <a:r>
              <a:rPr lang="en-US" sz="1100" dirty="0">
                <a:hlinkClick r:id="rId4"/>
              </a:rPr>
              <a:t>https://www.cdse.edu/documents/cdse/2017-Adjudicative-Guidelines.pdf</a:t>
            </a: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p:txBody>
      </p:sp>
      <p:pic>
        <p:nvPicPr>
          <p:cNvPr id="9" name="Picture 8">
            <a:extLst>
              <a:ext uri="{FF2B5EF4-FFF2-40B4-BE49-F238E27FC236}">
                <a16:creationId xmlns:a16="http://schemas.microsoft.com/office/drawing/2014/main" id="{34E9A4F0-53BD-4FC8-91EF-9D8B94E828E6}"/>
              </a:ext>
            </a:extLst>
          </p:cNvPr>
          <p:cNvPicPr>
            <a:picLocks noChangeAspect="1"/>
          </p:cNvPicPr>
          <p:nvPr/>
        </p:nvPicPr>
        <p:blipFill rotWithShape="1">
          <a:blip r:embed="rId5"/>
          <a:srcRect l="10060" t="29291" r="26803" b="35126"/>
          <a:stretch/>
        </p:blipFill>
        <p:spPr>
          <a:xfrm>
            <a:off x="7723842" y="4824108"/>
            <a:ext cx="3421110" cy="1461731"/>
          </a:xfrm>
          <a:prstGeom prst="rect">
            <a:avLst/>
          </a:prstGeom>
          <a:solidFill>
            <a:schemeClr val="bg2">
              <a:lumMod val="90000"/>
            </a:schemeClr>
          </a:solidFill>
          <a:ln>
            <a:solidFill>
              <a:schemeClr val="accent1"/>
            </a:solidFill>
          </a:ln>
        </p:spPr>
      </p:pic>
      <p:pic>
        <p:nvPicPr>
          <p:cNvPr id="11" name="Picture 10">
            <a:extLst>
              <a:ext uri="{FF2B5EF4-FFF2-40B4-BE49-F238E27FC236}">
                <a16:creationId xmlns:a16="http://schemas.microsoft.com/office/drawing/2014/main" id="{DA4612B1-6D4B-4EFA-B4CA-83AC4A34B7EE}"/>
              </a:ext>
            </a:extLst>
          </p:cNvPr>
          <p:cNvPicPr>
            <a:picLocks noChangeAspect="1"/>
          </p:cNvPicPr>
          <p:nvPr/>
        </p:nvPicPr>
        <p:blipFill>
          <a:blip r:embed="rId6"/>
          <a:stretch>
            <a:fillRect/>
          </a:stretch>
        </p:blipFill>
        <p:spPr>
          <a:xfrm>
            <a:off x="9727009" y="2827751"/>
            <a:ext cx="2394358" cy="3241237"/>
          </a:xfrm>
          <a:prstGeom prst="rect">
            <a:avLst/>
          </a:prstGeom>
        </p:spPr>
      </p:pic>
      <p:pic>
        <p:nvPicPr>
          <p:cNvPr id="7" name="Picture 6">
            <a:extLst>
              <a:ext uri="{FF2B5EF4-FFF2-40B4-BE49-F238E27FC236}">
                <a16:creationId xmlns:a16="http://schemas.microsoft.com/office/drawing/2014/main" id="{A9AF86F8-6660-4DF6-8947-167F9887B664}"/>
              </a:ext>
            </a:extLst>
          </p:cNvPr>
          <p:cNvPicPr>
            <a:picLocks noChangeAspect="1"/>
          </p:cNvPicPr>
          <p:nvPr/>
        </p:nvPicPr>
        <p:blipFill>
          <a:blip r:embed="rId7"/>
          <a:stretch>
            <a:fillRect/>
          </a:stretch>
        </p:blipFill>
        <p:spPr>
          <a:xfrm>
            <a:off x="8454097" y="388202"/>
            <a:ext cx="3458503" cy="2187429"/>
          </a:xfrm>
          <a:prstGeom prst="rect">
            <a:avLst/>
          </a:prstGeom>
        </p:spPr>
      </p:pic>
      <p:pic>
        <p:nvPicPr>
          <p:cNvPr id="8" name="Picture 7">
            <a:extLst>
              <a:ext uri="{FF2B5EF4-FFF2-40B4-BE49-F238E27FC236}">
                <a16:creationId xmlns:a16="http://schemas.microsoft.com/office/drawing/2014/main" id="{C7DC5D59-3E60-4E30-8EC9-7F57F5CDEB95}"/>
              </a:ext>
            </a:extLst>
          </p:cNvPr>
          <p:cNvPicPr>
            <a:picLocks noChangeAspect="1"/>
          </p:cNvPicPr>
          <p:nvPr/>
        </p:nvPicPr>
        <p:blipFill>
          <a:blip r:embed="rId8"/>
          <a:stretch>
            <a:fillRect/>
          </a:stretch>
        </p:blipFill>
        <p:spPr>
          <a:xfrm>
            <a:off x="7714986" y="2607562"/>
            <a:ext cx="3209202" cy="1974341"/>
          </a:xfrm>
          <a:prstGeom prst="rect">
            <a:avLst/>
          </a:prstGeom>
        </p:spPr>
      </p:pic>
      <p:pic>
        <p:nvPicPr>
          <p:cNvPr id="2" name="Picture 1">
            <a:extLst>
              <a:ext uri="{FF2B5EF4-FFF2-40B4-BE49-F238E27FC236}">
                <a16:creationId xmlns:a16="http://schemas.microsoft.com/office/drawing/2014/main" id="{35116D43-D906-4C4F-AE01-B3B69844A096}"/>
              </a:ext>
            </a:extLst>
          </p:cNvPr>
          <p:cNvPicPr>
            <a:picLocks noChangeAspect="1"/>
          </p:cNvPicPr>
          <p:nvPr/>
        </p:nvPicPr>
        <p:blipFill>
          <a:blip r:embed="rId9"/>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51918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E75-1AE9-469F-957B-EE40DD1ECA13}"/>
              </a:ext>
            </a:extLst>
          </p:cNvPr>
          <p:cNvSpPr>
            <a:spLocks noGrp="1"/>
          </p:cNvSpPr>
          <p:nvPr>
            <p:ph type="title"/>
          </p:nvPr>
        </p:nvSpPr>
        <p:spPr>
          <a:xfrm>
            <a:off x="363552" y="666597"/>
            <a:ext cx="10058400" cy="808892"/>
          </a:xfrm>
        </p:spPr>
        <p:txBody>
          <a:bodyPr/>
          <a:lstStyle/>
          <a:p>
            <a:r>
              <a:rPr lang="en-US" b="1" dirty="0"/>
              <a:t>Marking – CUI Cover Sheet</a:t>
            </a:r>
          </a:p>
        </p:txBody>
      </p:sp>
      <p:sp>
        <p:nvSpPr>
          <p:cNvPr id="3" name="Content Placeholder 2">
            <a:extLst>
              <a:ext uri="{FF2B5EF4-FFF2-40B4-BE49-F238E27FC236}">
                <a16:creationId xmlns:a16="http://schemas.microsoft.com/office/drawing/2014/main" id="{5A49E5AC-54B4-4976-8946-4579F1EAD239}"/>
              </a:ext>
            </a:extLst>
          </p:cNvPr>
          <p:cNvSpPr>
            <a:spLocks noGrp="1"/>
          </p:cNvSpPr>
          <p:nvPr>
            <p:ph idx="1"/>
          </p:nvPr>
        </p:nvSpPr>
        <p:spPr>
          <a:xfrm>
            <a:off x="363552" y="1737360"/>
            <a:ext cx="6291248" cy="4511040"/>
          </a:xfrm>
        </p:spPr>
        <p:txBody>
          <a:bodyPr>
            <a:noAutofit/>
          </a:bodyPr>
          <a:lstStyle/>
          <a:p>
            <a:pPr marL="0" indent="0">
              <a:buNone/>
            </a:pPr>
            <a:r>
              <a:rPr lang="en-US" sz="3200" dirty="0"/>
              <a:t>The company for which I developed this program has decided to always use this CONTROLLED Cover Sheet for </a:t>
            </a:r>
            <a:r>
              <a:rPr lang="en-US" sz="3200" u="sng" dirty="0"/>
              <a:t>physical documents</a:t>
            </a:r>
            <a:r>
              <a:rPr lang="en-US" sz="3200" dirty="0"/>
              <a:t> containing CUI on the front and back of each document.</a:t>
            </a:r>
          </a:p>
          <a:p>
            <a:pPr marL="0" indent="0">
              <a:buNone/>
            </a:pPr>
            <a:r>
              <a:rPr lang="en-US" sz="3200" dirty="0"/>
              <a:t>It will also always use this CONTROLLED Cover Sheet for each </a:t>
            </a:r>
            <a:r>
              <a:rPr lang="en-US" sz="3200" u="sng" dirty="0"/>
              <a:t>digital file</a:t>
            </a:r>
            <a:r>
              <a:rPr lang="en-US" sz="3200" dirty="0"/>
              <a:t> containing CUI documents on the front of each package.</a:t>
            </a:r>
          </a:p>
          <a:p>
            <a:endParaRPr lang="en-US" sz="3200" dirty="0"/>
          </a:p>
          <a:p>
            <a:pPr lvl="1"/>
            <a:endParaRPr lang="en-US" sz="3200" dirty="0"/>
          </a:p>
        </p:txBody>
      </p:sp>
      <p:sp>
        <p:nvSpPr>
          <p:cNvPr id="4" name="TextBox 3">
            <a:extLst>
              <a:ext uri="{FF2B5EF4-FFF2-40B4-BE49-F238E27FC236}">
                <a16:creationId xmlns:a16="http://schemas.microsoft.com/office/drawing/2014/main" id="{673548B9-8AC4-4BC2-B043-B0F515C7E096}"/>
              </a:ext>
            </a:extLst>
          </p:cNvPr>
          <p:cNvSpPr txBox="1"/>
          <p:nvPr/>
        </p:nvSpPr>
        <p:spPr>
          <a:xfrm>
            <a:off x="2116349" y="6365033"/>
            <a:ext cx="8240486"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a:t>This presentation does not address </a:t>
            </a:r>
            <a:r>
              <a:rPr lang="en-US" b="1" i="1" dirty="0"/>
              <a:t>CUI Specific</a:t>
            </a:r>
            <a:r>
              <a:rPr lang="en-US" b="1" dirty="0"/>
              <a:t>.</a:t>
            </a:r>
          </a:p>
        </p:txBody>
      </p:sp>
      <p:graphicFrame>
        <p:nvGraphicFramePr>
          <p:cNvPr id="5" name="Object 4">
            <a:extLst>
              <a:ext uri="{FF2B5EF4-FFF2-40B4-BE49-F238E27FC236}">
                <a16:creationId xmlns:a16="http://schemas.microsoft.com/office/drawing/2014/main" id="{1A3B4D77-CBA0-4C9D-B9CB-3F4B0DAE460C}"/>
              </a:ext>
            </a:extLst>
          </p:cNvPr>
          <p:cNvGraphicFramePr>
            <a:graphicFrameLocks noChangeAspect="1"/>
          </p:cNvGraphicFramePr>
          <p:nvPr>
            <p:extLst>
              <p:ext uri="{D42A27DB-BD31-4B8C-83A1-F6EECF244321}">
                <p14:modId xmlns:p14="http://schemas.microsoft.com/office/powerpoint/2010/main" val="2565233954"/>
              </p:ext>
            </p:extLst>
          </p:nvPr>
        </p:nvGraphicFramePr>
        <p:xfrm>
          <a:off x="6827910" y="251729"/>
          <a:ext cx="4678290" cy="6054988"/>
        </p:xfrm>
        <a:graphic>
          <a:graphicData uri="http://schemas.openxmlformats.org/presentationml/2006/ole">
            <mc:AlternateContent xmlns:mc="http://schemas.openxmlformats.org/markup-compatibility/2006">
              <mc:Choice xmlns:v="urn:schemas-microsoft-com:vml" Requires="v">
                <p:oleObj spid="_x0000_s1027" name="Acrobat Document" r:id="rId4" imgW="5829103" imgH="7543564" progId="Acrobat.Document.DC">
                  <p:embed/>
                </p:oleObj>
              </mc:Choice>
              <mc:Fallback>
                <p:oleObj name="Acrobat Document" r:id="rId4" imgW="5829103" imgH="7543564" progId="Acrobat.Document.DC">
                  <p:embed/>
                  <p:pic>
                    <p:nvPicPr>
                      <p:cNvPr id="5" name="Object 4">
                        <a:extLst>
                          <a:ext uri="{FF2B5EF4-FFF2-40B4-BE49-F238E27FC236}">
                            <a16:creationId xmlns:a16="http://schemas.microsoft.com/office/drawing/2014/main" id="{1A3B4D77-CBA0-4C9D-B9CB-3F4B0DAE460C}"/>
                          </a:ext>
                        </a:extLst>
                      </p:cNvPr>
                      <p:cNvPicPr/>
                      <p:nvPr/>
                    </p:nvPicPr>
                    <p:blipFill>
                      <a:blip r:embed="rId5"/>
                      <a:stretch>
                        <a:fillRect/>
                      </a:stretch>
                    </p:blipFill>
                    <p:spPr>
                      <a:xfrm>
                        <a:off x="6827910" y="251729"/>
                        <a:ext cx="4678290" cy="60549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4F96FB7-9A9E-46BB-8A20-81F007586569}"/>
              </a:ext>
            </a:extLst>
          </p:cNvPr>
          <p:cNvPicPr>
            <a:picLocks noChangeAspect="1"/>
          </p:cNvPicPr>
          <p:nvPr/>
        </p:nvPicPr>
        <p:blipFill>
          <a:blip r:embed="rId6"/>
          <a:stretch>
            <a:fillRect/>
          </a:stretch>
        </p:blipFill>
        <p:spPr>
          <a:xfrm>
            <a:off x="10283787" y="6364181"/>
            <a:ext cx="1908213" cy="493819"/>
          </a:xfrm>
          <a:prstGeom prst="rect">
            <a:avLst/>
          </a:prstGeom>
        </p:spPr>
      </p:pic>
    </p:spTree>
    <p:extLst>
      <p:ext uri="{BB962C8B-B14F-4D97-AF65-F5344CB8AC3E}">
        <p14:creationId xmlns:p14="http://schemas.microsoft.com/office/powerpoint/2010/main" val="269376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3E75-1AE9-469F-957B-EE40DD1ECA13}"/>
              </a:ext>
            </a:extLst>
          </p:cNvPr>
          <p:cNvSpPr>
            <a:spLocks noGrp="1"/>
          </p:cNvSpPr>
          <p:nvPr>
            <p:ph type="title"/>
          </p:nvPr>
        </p:nvSpPr>
        <p:spPr>
          <a:xfrm>
            <a:off x="660400" y="648929"/>
            <a:ext cx="10058400" cy="808892"/>
          </a:xfrm>
        </p:spPr>
        <p:txBody>
          <a:bodyPr/>
          <a:lstStyle/>
          <a:p>
            <a:r>
              <a:rPr lang="en-US" b="1" dirty="0"/>
              <a:t>Marking – CUI Basic Banner Marking</a:t>
            </a:r>
          </a:p>
        </p:txBody>
      </p:sp>
      <p:sp>
        <p:nvSpPr>
          <p:cNvPr id="3" name="Content Placeholder 2">
            <a:extLst>
              <a:ext uri="{FF2B5EF4-FFF2-40B4-BE49-F238E27FC236}">
                <a16:creationId xmlns:a16="http://schemas.microsoft.com/office/drawing/2014/main" id="{5A49E5AC-54B4-4976-8946-4579F1EAD239}"/>
              </a:ext>
            </a:extLst>
          </p:cNvPr>
          <p:cNvSpPr>
            <a:spLocks noGrp="1"/>
          </p:cNvSpPr>
          <p:nvPr>
            <p:ph idx="1"/>
          </p:nvPr>
        </p:nvSpPr>
        <p:spPr>
          <a:xfrm>
            <a:off x="660400" y="1777999"/>
            <a:ext cx="10635902" cy="4431072"/>
          </a:xfrm>
        </p:spPr>
        <p:txBody>
          <a:bodyPr>
            <a:noAutofit/>
          </a:bodyPr>
          <a:lstStyle/>
          <a:p>
            <a:pPr marL="0" indent="0">
              <a:buNone/>
            </a:pPr>
            <a:r>
              <a:rPr lang="en-US" sz="3600" dirty="0"/>
              <a:t>Many U.S. Government forms and templates either containing or requiring CUI do not currently display the mandatory markings.</a:t>
            </a:r>
          </a:p>
          <a:p>
            <a:pPr marL="0" indent="0">
              <a:buNone/>
            </a:pPr>
            <a:r>
              <a:rPr lang="en-US" sz="3600" dirty="0"/>
              <a:t>Consequently, we will use the following until we receive direction or new templates from our government partners.</a:t>
            </a:r>
          </a:p>
          <a:p>
            <a:pPr marL="0" indent="0">
              <a:buNone/>
            </a:pPr>
            <a:r>
              <a:rPr lang="en-US" sz="3600" dirty="0"/>
              <a:t>Additionally, our company will </a:t>
            </a:r>
            <a:r>
              <a:rPr lang="en-US" sz="3600" u="sng" dirty="0"/>
              <a:t>always</a:t>
            </a:r>
            <a:r>
              <a:rPr lang="en-US" sz="3600" dirty="0"/>
              <a:t> use these markings on our own data that contains CUI.</a:t>
            </a:r>
          </a:p>
          <a:p>
            <a:endParaRPr lang="en-US" sz="3600" dirty="0"/>
          </a:p>
          <a:p>
            <a:endParaRPr lang="en-US" sz="3600" dirty="0"/>
          </a:p>
          <a:p>
            <a:pPr lvl="1"/>
            <a:endParaRPr lang="en-US" sz="3600" dirty="0"/>
          </a:p>
        </p:txBody>
      </p:sp>
      <p:sp>
        <p:nvSpPr>
          <p:cNvPr id="4" name="TextBox 3">
            <a:extLst>
              <a:ext uri="{FF2B5EF4-FFF2-40B4-BE49-F238E27FC236}">
                <a16:creationId xmlns:a16="http://schemas.microsoft.com/office/drawing/2014/main" id="{673548B9-8AC4-4BC2-B043-B0F515C7E096}"/>
              </a:ext>
            </a:extLst>
          </p:cNvPr>
          <p:cNvSpPr txBox="1"/>
          <p:nvPr/>
        </p:nvSpPr>
        <p:spPr>
          <a:xfrm>
            <a:off x="2116349" y="6365033"/>
            <a:ext cx="8240486" cy="369332"/>
          </a:xfrm>
          <a:prstGeom prst="rect">
            <a:avLst/>
          </a:prstGeom>
          <a:solidFill>
            <a:schemeClr val="accent1">
              <a:lumMod val="20000"/>
              <a:lumOff val="80000"/>
            </a:schemeClr>
          </a:solidFill>
          <a:ln w="12700">
            <a:solidFill>
              <a:schemeClr val="tx1"/>
            </a:solidFill>
          </a:ln>
        </p:spPr>
        <p:txBody>
          <a:bodyPr wrap="square" rtlCol="0">
            <a:spAutoFit/>
          </a:bodyPr>
          <a:lstStyle/>
          <a:p>
            <a:pPr algn="ctr"/>
            <a:r>
              <a:rPr lang="en-US" b="1" dirty="0"/>
              <a:t>This presentation does not address </a:t>
            </a:r>
            <a:r>
              <a:rPr lang="en-US" b="1" i="1" dirty="0"/>
              <a:t>CUI Specific</a:t>
            </a:r>
            <a:r>
              <a:rPr lang="en-US" b="1" dirty="0"/>
              <a:t>.</a:t>
            </a:r>
          </a:p>
        </p:txBody>
      </p:sp>
      <p:pic>
        <p:nvPicPr>
          <p:cNvPr id="5" name="Picture 4">
            <a:extLst>
              <a:ext uri="{FF2B5EF4-FFF2-40B4-BE49-F238E27FC236}">
                <a16:creationId xmlns:a16="http://schemas.microsoft.com/office/drawing/2014/main" id="{6214A0F3-5E0B-4C91-BA44-8110E37C1060}"/>
              </a:ext>
            </a:extLst>
          </p:cNvPr>
          <p:cNvPicPr>
            <a:picLocks noChangeAspect="1"/>
          </p:cNvPicPr>
          <p:nvPr/>
        </p:nvPicPr>
        <p:blipFill>
          <a:blip r:embed="rId3"/>
          <a:stretch>
            <a:fillRect/>
          </a:stretch>
        </p:blipFill>
        <p:spPr>
          <a:xfrm>
            <a:off x="10283787" y="6302789"/>
            <a:ext cx="1908213" cy="493819"/>
          </a:xfrm>
          <a:prstGeom prst="rect">
            <a:avLst/>
          </a:prstGeom>
        </p:spPr>
      </p:pic>
    </p:spTree>
    <p:extLst>
      <p:ext uri="{BB962C8B-B14F-4D97-AF65-F5344CB8AC3E}">
        <p14:creationId xmlns:p14="http://schemas.microsoft.com/office/powerpoint/2010/main" val="15046725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1250</TotalTime>
  <Words>1434</Words>
  <Application>Microsoft Office PowerPoint</Application>
  <PresentationFormat>Widescreen</PresentationFormat>
  <Paragraphs>147</Paragraphs>
  <Slides>22</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Retrospect</vt:lpstr>
      <vt:lpstr>Acrobat Document</vt:lpstr>
      <vt:lpstr>Marking &amp; Protecting Controlled Unclassified Information  (CUI)</vt:lpstr>
      <vt:lpstr>Controlled Unclassified Information (CUI)</vt:lpstr>
      <vt:lpstr>Introduction</vt:lpstr>
      <vt:lpstr>Introduction</vt:lpstr>
      <vt:lpstr>Identify</vt:lpstr>
      <vt:lpstr>Identify</vt:lpstr>
      <vt:lpstr>Some examples of CUI</vt:lpstr>
      <vt:lpstr>Marking – CUI Cover Sheet</vt:lpstr>
      <vt:lpstr>Marking – CUI Basic Banner Marking</vt:lpstr>
      <vt:lpstr>Marking – Header </vt:lpstr>
      <vt:lpstr>Marking – Footer </vt:lpstr>
      <vt:lpstr>Identification of CUI Designated Agency of Applicable Safeguarding/Dissemination Authority for that CUI</vt:lpstr>
      <vt:lpstr>Supplemental Administrative Markings – Very Rare </vt:lpstr>
      <vt:lpstr>Marking –  Electronic Media Storing or Processing CUI</vt:lpstr>
      <vt:lpstr>Marking –  Forms with CUI</vt:lpstr>
      <vt:lpstr>Marking –   Transmittal Documents – FAX  </vt:lpstr>
      <vt:lpstr>Re-Marking Legacy Information</vt:lpstr>
      <vt:lpstr>Protect</vt:lpstr>
      <vt:lpstr>Protect –  Transmittal Documents – eMAIL </vt:lpstr>
      <vt:lpstr>Training</vt:lpstr>
      <vt:lpstr>Reference  Information Security Oversight Office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Marking Controlled Unclassified Information</dc:title>
  <dc:creator>csmit</dc:creator>
  <cp:lastModifiedBy>Helen MacDonald</cp:lastModifiedBy>
  <cp:revision>97</cp:revision>
  <dcterms:created xsi:type="dcterms:W3CDTF">2017-12-11T15:41:43Z</dcterms:created>
  <dcterms:modified xsi:type="dcterms:W3CDTF">2018-09-26T11:38:32Z</dcterms:modified>
</cp:coreProperties>
</file>