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7086600" cy="93726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420" y="-85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4180B3C7-86E1-46B0-AB05-CA55FE9C9D4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5988" y="703263"/>
            <a:ext cx="27146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2A00FEB-A59A-473A-92E2-24B38550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1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5988" y="703263"/>
            <a:ext cx="2714625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00FEB-A59A-473A-92E2-24B38550997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58726" y="2011680"/>
            <a:ext cx="6995160" cy="268224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65860" y="488649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170" y="894080"/>
            <a:ext cx="6023610" cy="268224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170" y="3678086"/>
            <a:ext cx="6023610" cy="221424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6080" y="9411124"/>
            <a:ext cx="647700" cy="535517"/>
          </a:xfrm>
        </p:spPr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6995160" cy="1676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8"/>
            <a:ext cx="3434160" cy="1101301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48272" y="2251498"/>
            <a:ext cx="3435509" cy="1101301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8620" y="3464561"/>
            <a:ext cx="3434160" cy="5520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464561"/>
            <a:ext cx="3435509" cy="5520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8620" y="2235201"/>
            <a:ext cx="2557066" cy="6749839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894080"/>
            <a:ext cx="4663440" cy="766022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4480" y="2686897"/>
            <a:ext cx="4663440" cy="581152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0" y="1711287"/>
            <a:ext cx="4663440" cy="777850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88620" y="2346960"/>
            <a:ext cx="6995160" cy="6906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88620" y="9411124"/>
            <a:ext cx="1813560" cy="535517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B1DD82-7AE2-4BF0-AEF2-B54BDE58D6B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55570" y="9411124"/>
            <a:ext cx="2461260" cy="535517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736080" y="9411124"/>
            <a:ext cx="647700" cy="535517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1A1FB6-863C-451D-8561-B91FC1A7A4C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ppetDM1207_468x6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0170" y="1524476"/>
            <a:ext cx="5052060" cy="7009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685800"/>
            <a:ext cx="6420202" cy="575542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3100" dirty="0"/>
              <a:t>Time to beef up your security posture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6143" y="8915400"/>
            <a:ext cx="6656238" cy="441431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2200" dirty="0"/>
              <a:t>Read the </a:t>
            </a:r>
            <a:r>
              <a:rPr lang="en-US" sz="2200" dirty="0" smtClean="0"/>
              <a:t>latest Annual </a:t>
            </a:r>
            <a:r>
              <a:rPr lang="en-US" sz="2200" dirty="0"/>
              <a:t>Security Awareness Briefing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15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 Neff</dc:creator>
  <cp:lastModifiedBy>Office of Research</cp:lastModifiedBy>
  <cp:revision>3</cp:revision>
  <dcterms:created xsi:type="dcterms:W3CDTF">2012-09-27T23:33:27Z</dcterms:created>
  <dcterms:modified xsi:type="dcterms:W3CDTF">2013-03-26T19:13:51Z</dcterms:modified>
</cp:coreProperties>
</file>