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82" d="100"/>
          <a:sy n="82" d="100"/>
        </p:scale>
        <p:origin x="67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8B045F8-C031-491A-8E8D-EAD557F659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10137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31BD2-EE14-4FC2-ACC7-5172226D8F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5707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B7363-1C31-45C4-BF8D-6F022D9988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7241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F6D3F-246A-4DFE-98A7-543B489560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6479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3267F-81C1-4A72-AE8A-2D2AA08B0D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5441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53D4F-9B4D-4C74-A419-7E87E59C0A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7135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307506-C053-4AAD-9ABC-3E51307A4B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4339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2078A-2560-4E0C-BDBB-14FA3B2600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8191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94D40-D613-4E15-8AF0-6EA7E4AE98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391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B53A4A-56D1-477C-B202-65C2A36BA5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2112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4C734-363F-4977-9651-A68C095FB0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5710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2F688-A1F1-482F-AD7B-A0426BCB48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3231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538DFC1C-5D84-4F34-8E96-D09BEC75D5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an8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696200" cy="589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609600" y="160338"/>
            <a:ext cx="7924800" cy="400050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CC0000"/>
                </a:solidFill>
              </a:rPr>
              <a:t>  ALWAYS CHALLENGE SUSPICIOUS VISITORS AND ACTIONS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7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Times New Roman</vt:lpstr>
      <vt:lpstr>Arial</vt:lpstr>
      <vt:lpstr>Calibri</vt:lpstr>
      <vt:lpstr>Default Design</vt:lpstr>
      <vt:lpstr>PowerPoint Presentation</vt:lpstr>
    </vt:vector>
  </TitlesOfParts>
  <Company>MDA-ISTEF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CSC</dc:creator>
  <cp:lastModifiedBy>Gerri Leviston</cp:lastModifiedBy>
  <cp:revision>5</cp:revision>
  <dcterms:created xsi:type="dcterms:W3CDTF">2004-05-20T14:46:28Z</dcterms:created>
  <dcterms:modified xsi:type="dcterms:W3CDTF">2016-09-19T19:26:29Z</dcterms:modified>
</cp:coreProperties>
</file>