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>
        <p:scale>
          <a:sx n="110" d="100"/>
          <a:sy n="110" d="100"/>
        </p:scale>
        <p:origin x="-118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54F90BE8-2074-463C-BFC6-1EF04F025780}" type="datetimeFigureOut">
              <a:rPr lang="en-US" smtClean="0"/>
              <a:pPr/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A97F2DA-9DB3-41E7-87C7-778E1B31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1817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277641C3-F6DE-4C02-A0D4-66DF1B9E7518}" type="datetimeFigureOut">
              <a:rPr lang="en-US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8500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797FA1D-F832-4A77-A59C-DC82D0298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8860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97100" y="698500"/>
            <a:ext cx="2616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3BFBF8-4863-4332-8B04-8F00F69596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2A12-F116-4C39-B13F-4419E07E7E33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75B3-38C5-4988-9CCA-08D1FC5A6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A878-6AB8-438D-B8C5-57688B8ECF3F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0757-0274-44DF-B1E8-86238E9F7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20BEA-0140-4769-B741-6FFC1BF69795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D156-1ED0-487D-AAFA-ADEF9F3EC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7AEBA-C596-49E1-AB8B-D8668A5EBB54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9955-94B3-47CA-9F42-1D6041F85B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B7B0-893A-4748-850D-6B60E9BB7B6B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6760-97D6-403D-ADD1-98B4E10B67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575B-11FB-4879-B57A-7B1F5ABCB5FC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C8D0-6F97-457E-AD72-9715317CF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3B4F4-BAE6-456C-8113-A13D58C90BAF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6C68-0267-40AB-ABCA-338C595FE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46CD8-89BA-4F41-B30E-0CC6DD736F0A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2CC50-42AB-461C-BA88-37B18B923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7D7B-80CC-4F8F-9405-16474AD69734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13D4-8B70-435C-BC01-57FDC58B16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1A67-D115-4CED-86D2-AF52B4AF4E95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B84A-0C48-42B6-8CFC-2D915483A2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CCB51-05F1-4D3D-9ADB-290E20D7899D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3826-80D1-41F7-A45C-1A000F527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6635" y="8860823"/>
            <a:ext cx="184731" cy="215444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026401"/>
            <a:ext cx="6172200" cy="935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59EDEE-C310-49ED-A10D-9639A457C14D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026401"/>
            <a:ext cx="6172200" cy="935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9F47A7-F7D9-4021-A762-EC41199655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336635" y="8860823"/>
            <a:ext cx="184731" cy="215444"/>
          </a:xfrm>
        </p:spPr>
        <p:txBody>
          <a:bodyPr wrap="none" anchor="b" anchorCtr="1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26424"/>
            <a:ext cx="6858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endParaRPr lang="en-US" sz="1200" b="1" dirty="0" smtClean="0">
              <a:cs typeface="Times New Roman" pitchFamily="18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n-US" sz="1200" b="1" dirty="0">
              <a:cs typeface="Times New Roman" pitchFamily="18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1200" b="1" dirty="0" smtClean="0">
                <a:cs typeface="Times New Roman" pitchFamily="18" charset="0"/>
              </a:rPr>
              <a:t>FISWG December 2013 </a:t>
            </a: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1200" b="1" dirty="0" smtClean="0">
                <a:cs typeface="Times New Roman" pitchFamily="18" charset="0"/>
              </a:rPr>
              <a:t>Meeting Agenda</a:t>
            </a: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800" b="1" dirty="0" smtClean="0">
                <a:latin typeface="Arial" pitchFamily="34" charset="0"/>
                <a:ea typeface="Times New Roman"/>
                <a:cs typeface="Arial" pitchFamily="34" charset="0"/>
              </a:rPr>
              <a:t>Tuesday , 3 December 2013</a:t>
            </a:r>
          </a:p>
          <a:p>
            <a:pPr algn="ctr">
              <a:tabLst>
                <a:tab pos="2743200" algn="ctr"/>
                <a:tab pos="5486400" algn="r"/>
              </a:tabLst>
            </a:pPr>
            <a:endParaRPr lang="en-US" sz="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178366"/>
              </p:ext>
            </p:extLst>
          </p:nvPr>
        </p:nvGraphicFramePr>
        <p:xfrm>
          <a:off x="381000" y="1219200"/>
          <a:ext cx="5829299" cy="5344943"/>
        </p:xfrm>
        <a:graphic>
          <a:graphicData uri="http://schemas.openxmlformats.org/drawingml/2006/table">
            <a:tbl>
              <a:tblPr/>
              <a:tblGrid>
                <a:gridCol w="1020765"/>
                <a:gridCol w="1931984"/>
                <a:gridCol w="2876550"/>
              </a:tblGrid>
              <a:tr h="2549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TIME  </a:t>
                      </a:r>
                      <a:r>
                        <a:rPr lang="en-US" sz="700" b="1" dirty="0">
                          <a:latin typeface="Verdana"/>
                          <a:ea typeface="Times New Roman"/>
                        </a:rPr>
                        <a:t>hrs</a:t>
                      </a:r>
                      <a:endParaRPr lang="en-US" sz="800" dirty="0">
                        <a:latin typeface="Arial"/>
                        <a:ea typeface="Times New Roman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Presenter</a:t>
                      </a:r>
                    </a:p>
                  </a:txBody>
                  <a:tcPr marL="48042" marR="48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Representing</a:t>
                      </a:r>
                      <a:endParaRPr lang="en-US" sz="800" dirty="0">
                        <a:latin typeface="Arial"/>
                        <a:ea typeface="Times New Roman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08:00 – 08:30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REGISTRATION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0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08:30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08:45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Welcome/Opening Remarks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 - Lockheed Martin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08:45- 10:15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“China’s monopoly on our businesses – the effects on our national security”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Ms. Ailish M. NicPhaidin, President- Partnerships International, Inc.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10:15 – 10:30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11:45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ODAA  Update</a:t>
                      </a: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Ms. Tiffany Snyder</a:t>
                      </a:r>
                      <a:r>
                        <a:rPr lang="en-US" sz="800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and </a:t>
                      </a:r>
                      <a:r>
                        <a:rPr lang="en-US" sz="8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Mr. Jose Neto,</a:t>
                      </a:r>
                      <a:r>
                        <a:rPr lang="en-US" sz="800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8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ISSPs- Defense Security Service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11:45 – 1:00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Lunch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1:00 – 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2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:15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COMSEC</a:t>
                      </a:r>
                      <a:r>
                        <a:rPr lang="en-US" sz="8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Custodian Overview </a:t>
                      </a: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Ms. Vickie Davis, COMSEC Custodian- LM Security Operations Center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2:15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2:30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2:30– 4:00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Personnel Security Management Office for Industry (PSMO-I) Overview; DoD CAF update;</a:t>
                      </a:r>
                      <a:r>
                        <a:rPr lang="en-US" sz="8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JPAS enhancements; SWFT update.</a:t>
                      </a: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Mr.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Chuck Tench, DSS  PSMO-I- Chief -Planning Office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200" baseline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Mr. Nicholas Levasseur, DSS PSMO-I- Adjudicative  Lead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4:00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Closing Remarks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 - Lockheed Martin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02" name="Rectangle 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6107</TotalTime>
  <Words>158</Words>
  <Application>Microsoft Office PowerPoint</Application>
  <PresentationFormat>On-screen Show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Abounader, Stephen</dc:creator>
  <cp:lastModifiedBy>Office of Research</cp:lastModifiedBy>
  <cp:revision>581</cp:revision>
  <dcterms:created xsi:type="dcterms:W3CDTF">2008-11-17T21:44:08Z</dcterms:created>
  <dcterms:modified xsi:type="dcterms:W3CDTF">2014-08-25T18:40:25Z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IPHeaderWording">
    <vt:lpwstr/>
  </property>
  <property fmtid="{D5CDD505-2E9C-101B-9397-08002B2CF9AE}" pid="3" name="SIPLevel">
    <vt:lpwstr>0</vt:lpwstr>
  </property>
  <property fmtid="{D5CDD505-2E9C-101B-9397-08002B2CF9AE}" pid="4" name="Document Author">
    <vt:lpwstr>ACCT03\66820</vt:lpwstr>
  </property>
  <property fmtid="{D5CDD505-2E9C-101B-9397-08002B2CF9AE}" pid="5" name="Document Sensitivity">
    <vt:lpwstr>1</vt:lpwstr>
  </property>
  <property fmtid="{D5CDD505-2E9C-101B-9397-08002B2CF9AE}" pid="6" name="ThirdParty">
    <vt:lpwstr/>
  </property>
  <property fmtid="{D5CDD505-2E9C-101B-9397-08002B2CF9AE}" pid="7" name="OCI Restriction">
    <vt:bool>false</vt:bool>
  </property>
  <property fmtid="{D5CDD505-2E9C-101B-9397-08002B2CF9AE}" pid="8" name="OCI Additional Info">
    <vt:lpwstr/>
  </property>
  <property fmtid="{D5CDD505-2E9C-101B-9397-08002B2CF9AE}" pid="9" name="Allow Header Overwrite">
    <vt:bool>true</vt:bool>
  </property>
  <property fmtid="{D5CDD505-2E9C-101B-9397-08002B2CF9AE}" pid="10" name="Allow Footer Overwrite">
    <vt:bool>true</vt:bool>
  </property>
  <property fmtid="{D5CDD505-2E9C-101B-9397-08002B2CF9AE}" pid="11" name="Multiple Selected">
    <vt:lpwstr>-1</vt:lpwstr>
  </property>
  <property fmtid="{D5CDD505-2E9C-101B-9397-08002B2CF9AE}" pid="12" name="SIPLongWording">
    <vt:lpwstr/>
  </property>
</Properties>
</file>